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7"/>
  </p:notesMasterIdLst>
  <p:sldIdLst>
    <p:sldId id="256" r:id="rId2"/>
    <p:sldId id="258" r:id="rId3"/>
    <p:sldId id="259" r:id="rId4"/>
    <p:sldId id="267" r:id="rId5"/>
    <p:sldId id="319" r:id="rId6"/>
    <p:sldId id="292" r:id="rId7"/>
    <p:sldId id="288" r:id="rId8"/>
    <p:sldId id="293" r:id="rId9"/>
    <p:sldId id="323" r:id="rId10"/>
    <p:sldId id="322" r:id="rId11"/>
    <p:sldId id="277" r:id="rId12"/>
    <p:sldId id="324" r:id="rId13"/>
    <p:sldId id="330" r:id="rId14"/>
    <p:sldId id="337" r:id="rId15"/>
    <p:sldId id="340" r:id="rId16"/>
    <p:sldId id="336" r:id="rId17"/>
    <p:sldId id="338" r:id="rId18"/>
    <p:sldId id="326" r:id="rId19"/>
    <p:sldId id="341" r:id="rId20"/>
    <p:sldId id="342" r:id="rId21"/>
    <p:sldId id="344" r:id="rId22"/>
    <p:sldId id="327" r:id="rId23"/>
    <p:sldId id="329" r:id="rId24"/>
    <p:sldId id="347" r:id="rId25"/>
    <p:sldId id="328" r:id="rId26"/>
    <p:sldId id="343" r:id="rId27"/>
    <p:sldId id="325" r:id="rId28"/>
    <p:sldId id="345" r:id="rId29"/>
    <p:sldId id="346" r:id="rId30"/>
    <p:sldId id="320" r:id="rId31"/>
    <p:sldId id="331" r:id="rId32"/>
    <p:sldId id="332" r:id="rId33"/>
    <p:sldId id="335" r:id="rId34"/>
    <p:sldId id="268" r:id="rId35"/>
    <p:sldId id="334" r:id="rId36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38"/>
      <p:bold r:id="rId39"/>
      <p:italic r:id="rId40"/>
      <p:boldItalic r:id="rId41"/>
    </p:embeddedFont>
    <p:embeddedFont>
      <p:font typeface="Montserrat Black" panose="020B0604020202020204" charset="0"/>
      <p:bold r:id="rId42"/>
      <p:boldItalic r:id="rId43"/>
    </p:embeddedFont>
    <p:embeddedFont>
      <p:font typeface="Open Sans" panose="020B0604020202020204" charset="0"/>
      <p:regular r:id="rId44"/>
      <p:bold r:id="rId45"/>
      <p:italic r:id="rId46"/>
      <p:boldItalic r:id="rId47"/>
    </p:embeddedFont>
    <p:embeddedFont>
      <p:font typeface="Open Sans ExtraBold" panose="020B0604020202020204" charset="0"/>
      <p:bold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E"/>
    <a:srgbClr val="DB4646"/>
    <a:srgbClr val="536E4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C3DC57-BAA6-4D81-B8ED-40FDEA229FEB}" v="795" dt="2021-01-21T16:24:00.224"/>
  </p1510:revLst>
</p1510:revInfo>
</file>

<file path=ppt/tableStyles.xml><?xml version="1.0" encoding="utf-8"?>
<a:tblStyleLst xmlns:a="http://schemas.openxmlformats.org/drawingml/2006/main" def="{A38CC0BE-0CC4-4576-A904-CE4A366522BB}">
  <a:tblStyle styleId="{A38CC0BE-0CC4-4576-A904-CE4A366522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94660"/>
  </p:normalViewPr>
  <p:slideViewPr>
    <p:cSldViewPr snapToGrid="0">
      <p:cViewPr varScale="1">
        <p:scale>
          <a:sx n="90" d="100"/>
          <a:sy n="90" d="100"/>
        </p:scale>
        <p:origin x="7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 BAO HIEU 20184097" userId="3b5e1fee-99b1-467d-a97f-b19c69592372" providerId="ADAL" clId="{3CC3DC57-BAA6-4D81-B8ED-40FDEA229FEB}"/>
    <pc:docChg chg="undo custSel addSld delSld modSld sldOrd">
      <pc:chgData name="LE BAO HIEU 20184097" userId="3b5e1fee-99b1-467d-a97f-b19c69592372" providerId="ADAL" clId="{3CC3DC57-BAA6-4D81-B8ED-40FDEA229FEB}" dt="2021-01-21T16:24:00.224" v="2956"/>
      <pc:docMkLst>
        <pc:docMk/>
      </pc:docMkLst>
      <pc:sldChg chg="modAnim">
        <pc:chgData name="LE BAO HIEU 20184097" userId="3b5e1fee-99b1-467d-a97f-b19c69592372" providerId="ADAL" clId="{3CC3DC57-BAA6-4D81-B8ED-40FDEA229FEB}" dt="2021-01-18T15:43:06.885" v="933"/>
        <pc:sldMkLst>
          <pc:docMk/>
          <pc:sldMk cId="0" sldId="258"/>
        </pc:sldMkLst>
      </pc:sldChg>
      <pc:sldChg chg="modSp mod">
        <pc:chgData name="LE BAO HIEU 20184097" userId="3b5e1fee-99b1-467d-a97f-b19c69592372" providerId="ADAL" clId="{3CC3DC57-BAA6-4D81-B8ED-40FDEA229FEB}" dt="2021-01-18T15:57:41.846" v="1011" actId="20577"/>
        <pc:sldMkLst>
          <pc:docMk/>
          <pc:sldMk cId="0" sldId="267"/>
        </pc:sldMkLst>
        <pc:spChg chg="mod">
          <ac:chgData name="LE BAO HIEU 20184097" userId="3b5e1fee-99b1-467d-a97f-b19c69592372" providerId="ADAL" clId="{3CC3DC57-BAA6-4D81-B8ED-40FDEA229FEB}" dt="2021-01-18T15:57:41.846" v="1011" actId="20577"/>
          <ac:spMkLst>
            <pc:docMk/>
            <pc:sldMk cId="0" sldId="267"/>
            <ac:spMk id="692" creationId="{00000000-0000-0000-0000-000000000000}"/>
          </ac:spMkLst>
        </pc:spChg>
      </pc:sldChg>
      <pc:sldChg chg="addSp delSp modSp add mod modAnim">
        <pc:chgData name="LE BAO HIEU 20184097" userId="3b5e1fee-99b1-467d-a97f-b19c69592372" providerId="ADAL" clId="{3CC3DC57-BAA6-4D81-B8ED-40FDEA229FEB}" dt="2021-01-21T16:24:00.224" v="2956"/>
        <pc:sldMkLst>
          <pc:docMk/>
          <pc:sldMk cId="0" sldId="268"/>
        </pc:sldMkLst>
        <pc:spChg chg="add mod">
          <ac:chgData name="LE BAO HIEU 20184097" userId="3b5e1fee-99b1-467d-a97f-b19c69592372" providerId="ADAL" clId="{3CC3DC57-BAA6-4D81-B8ED-40FDEA229FEB}" dt="2021-01-21T16:18:55.898" v="2917" actId="1076"/>
          <ac:spMkLst>
            <pc:docMk/>
            <pc:sldMk cId="0" sldId="268"/>
            <ac:spMk id="50" creationId="{4117475B-8B5A-4454-A768-2D88503991EC}"/>
          </ac:spMkLst>
        </pc:spChg>
        <pc:spChg chg="mod">
          <ac:chgData name="LE BAO HIEU 20184097" userId="3b5e1fee-99b1-467d-a97f-b19c69592372" providerId="ADAL" clId="{3CC3DC57-BAA6-4D81-B8ED-40FDEA229FEB}" dt="2021-01-21T16:19:34.058" v="2920" actId="207"/>
          <ac:spMkLst>
            <pc:docMk/>
            <pc:sldMk cId="0" sldId="268"/>
            <ac:spMk id="52" creationId="{BFFCE4E8-5E06-4CFA-AEF9-7F090AD56794}"/>
          </ac:spMkLst>
        </pc:spChg>
        <pc:spChg chg="mod">
          <ac:chgData name="LE BAO HIEU 20184097" userId="3b5e1fee-99b1-467d-a97f-b19c69592372" providerId="ADAL" clId="{3CC3DC57-BAA6-4D81-B8ED-40FDEA229FEB}" dt="2021-01-21T16:19:34.058" v="2920" actId="207"/>
          <ac:spMkLst>
            <pc:docMk/>
            <pc:sldMk cId="0" sldId="268"/>
            <ac:spMk id="53" creationId="{866139F8-18E2-4BEB-A80E-A5924BF2ECE9}"/>
          </ac:spMkLst>
        </pc:spChg>
        <pc:spChg chg="mod">
          <ac:chgData name="LE BAO HIEU 20184097" userId="3b5e1fee-99b1-467d-a97f-b19c69592372" providerId="ADAL" clId="{3CC3DC57-BAA6-4D81-B8ED-40FDEA229FEB}" dt="2021-01-21T16:19:34.058" v="2920" actId="207"/>
          <ac:spMkLst>
            <pc:docMk/>
            <pc:sldMk cId="0" sldId="268"/>
            <ac:spMk id="54" creationId="{EFD83AFB-3111-4119-A7E9-8ED9087F025E}"/>
          </ac:spMkLst>
        </pc:spChg>
        <pc:spChg chg="mod">
          <ac:chgData name="LE BAO HIEU 20184097" userId="3b5e1fee-99b1-467d-a97f-b19c69592372" providerId="ADAL" clId="{3CC3DC57-BAA6-4D81-B8ED-40FDEA229FEB}" dt="2021-01-21T16:20:24.220" v="2926" actId="207"/>
          <ac:spMkLst>
            <pc:docMk/>
            <pc:sldMk cId="0" sldId="268"/>
            <ac:spMk id="56" creationId="{AB275627-5670-443C-9A70-C166C15AB986}"/>
          </ac:spMkLst>
        </pc:spChg>
        <pc:spChg chg="mod">
          <ac:chgData name="LE BAO HIEU 20184097" userId="3b5e1fee-99b1-467d-a97f-b19c69592372" providerId="ADAL" clId="{3CC3DC57-BAA6-4D81-B8ED-40FDEA229FEB}" dt="2021-01-21T16:20:24.220" v="2926" actId="207"/>
          <ac:spMkLst>
            <pc:docMk/>
            <pc:sldMk cId="0" sldId="268"/>
            <ac:spMk id="57" creationId="{D35B3ACC-9A60-4F51-93AA-3DD893601DD4}"/>
          </ac:spMkLst>
        </pc:spChg>
        <pc:spChg chg="mod">
          <ac:chgData name="LE BAO HIEU 20184097" userId="3b5e1fee-99b1-467d-a97f-b19c69592372" providerId="ADAL" clId="{3CC3DC57-BAA6-4D81-B8ED-40FDEA229FEB}" dt="2021-01-21T16:20:24.220" v="2926" actId="207"/>
          <ac:spMkLst>
            <pc:docMk/>
            <pc:sldMk cId="0" sldId="268"/>
            <ac:spMk id="58" creationId="{F7ED38C7-81F5-4540-9AE0-D6A91A6E5DE9}"/>
          </ac:spMkLst>
        </pc:spChg>
        <pc:spChg chg="mod">
          <ac:chgData name="LE BAO HIEU 20184097" userId="3b5e1fee-99b1-467d-a97f-b19c69592372" providerId="ADAL" clId="{3CC3DC57-BAA6-4D81-B8ED-40FDEA229FEB}" dt="2021-01-21T15:58:57.750" v="1696" actId="20577"/>
          <ac:spMkLst>
            <pc:docMk/>
            <pc:sldMk cId="0" sldId="268"/>
            <ac:spMk id="698" creationId="{00000000-0000-0000-0000-000000000000}"/>
          </ac:spMkLst>
        </pc:spChg>
        <pc:spChg chg="mod">
          <ac:chgData name="LE BAO HIEU 20184097" userId="3b5e1fee-99b1-467d-a97f-b19c69592372" providerId="ADAL" clId="{3CC3DC57-BAA6-4D81-B8ED-40FDEA229FEB}" dt="2021-01-21T16:17:15.345" v="2911" actId="1076"/>
          <ac:spMkLst>
            <pc:docMk/>
            <pc:sldMk cId="0" sldId="268"/>
            <ac:spMk id="699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21T16:23:16.081" v="2952" actId="478"/>
          <ac:spMkLst>
            <pc:docMk/>
            <pc:sldMk cId="0" sldId="268"/>
            <ac:spMk id="705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21T16:16:20.944" v="2906" actId="478"/>
          <ac:spMkLst>
            <pc:docMk/>
            <pc:sldMk cId="0" sldId="268"/>
            <ac:spMk id="709" creationId="{00000000-0000-0000-0000-000000000000}"/>
          </ac:spMkLst>
        </pc:spChg>
        <pc:spChg chg="mod">
          <ac:chgData name="LE BAO HIEU 20184097" userId="3b5e1fee-99b1-467d-a97f-b19c69592372" providerId="ADAL" clId="{3CC3DC57-BAA6-4D81-B8ED-40FDEA229FEB}" dt="2021-01-21T16:23:34.009" v="2955" actId="1076"/>
          <ac:spMkLst>
            <pc:docMk/>
            <pc:sldMk cId="0" sldId="268"/>
            <ac:spMk id="710" creationId="{00000000-0000-0000-0000-000000000000}"/>
          </ac:spMkLst>
        </pc:spChg>
        <pc:spChg chg="mod">
          <ac:chgData name="LE BAO HIEU 20184097" userId="3b5e1fee-99b1-467d-a97f-b19c69592372" providerId="ADAL" clId="{3CC3DC57-BAA6-4D81-B8ED-40FDEA229FEB}" dt="2021-01-21T16:23:34.009" v="2955" actId="1076"/>
          <ac:spMkLst>
            <pc:docMk/>
            <pc:sldMk cId="0" sldId="268"/>
            <ac:spMk id="712" creationId="{00000000-0000-0000-0000-000000000000}"/>
          </ac:spMkLst>
        </pc:spChg>
        <pc:spChg chg="mod">
          <ac:chgData name="LE BAO HIEU 20184097" userId="3b5e1fee-99b1-467d-a97f-b19c69592372" providerId="ADAL" clId="{3CC3DC57-BAA6-4D81-B8ED-40FDEA229FEB}" dt="2021-01-21T16:03:46.201" v="1858" actId="5793"/>
          <ac:spMkLst>
            <pc:docMk/>
            <pc:sldMk cId="0" sldId="268"/>
            <ac:spMk id="714" creationId="{00000000-0000-0000-0000-000000000000}"/>
          </ac:spMkLst>
        </pc:spChg>
        <pc:spChg chg="mod">
          <ac:chgData name="LE BAO HIEU 20184097" userId="3b5e1fee-99b1-467d-a97f-b19c69592372" providerId="ADAL" clId="{3CC3DC57-BAA6-4D81-B8ED-40FDEA229FEB}" dt="2021-01-21T16:05:19.956" v="2035" actId="20577"/>
          <ac:spMkLst>
            <pc:docMk/>
            <pc:sldMk cId="0" sldId="268"/>
            <ac:spMk id="715" creationId="{00000000-0000-0000-0000-000000000000}"/>
          </ac:spMkLst>
        </pc:spChg>
        <pc:spChg chg="mod">
          <ac:chgData name="LE BAO HIEU 20184097" userId="3b5e1fee-99b1-467d-a97f-b19c69592372" providerId="ADAL" clId="{3CC3DC57-BAA6-4D81-B8ED-40FDEA229FEB}" dt="2021-01-21T16:07:00.458" v="2198" actId="20577"/>
          <ac:spMkLst>
            <pc:docMk/>
            <pc:sldMk cId="0" sldId="268"/>
            <ac:spMk id="717" creationId="{00000000-0000-0000-0000-000000000000}"/>
          </ac:spMkLst>
        </pc:spChg>
        <pc:spChg chg="mod">
          <ac:chgData name="LE BAO HIEU 20184097" userId="3b5e1fee-99b1-467d-a97f-b19c69592372" providerId="ADAL" clId="{3CC3DC57-BAA6-4D81-B8ED-40FDEA229FEB}" dt="2021-01-21T16:07:16.850" v="2250" actId="20577"/>
          <ac:spMkLst>
            <pc:docMk/>
            <pc:sldMk cId="0" sldId="268"/>
            <ac:spMk id="718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21T16:16:19.125" v="2905" actId="478"/>
          <ac:spMkLst>
            <pc:docMk/>
            <pc:sldMk cId="0" sldId="268"/>
            <ac:spMk id="719" creationId="{00000000-0000-0000-0000-000000000000}"/>
          </ac:spMkLst>
        </pc:spChg>
        <pc:spChg chg="mod">
          <ac:chgData name="LE BAO HIEU 20184097" userId="3b5e1fee-99b1-467d-a97f-b19c69592372" providerId="ADAL" clId="{3CC3DC57-BAA6-4D81-B8ED-40FDEA229FEB}" dt="2021-01-21T16:03:22.683" v="1845" actId="20577"/>
          <ac:spMkLst>
            <pc:docMk/>
            <pc:sldMk cId="0" sldId="268"/>
            <ac:spMk id="721" creationId="{00000000-0000-0000-0000-000000000000}"/>
          </ac:spMkLst>
        </pc:spChg>
        <pc:spChg chg="mod">
          <ac:chgData name="LE BAO HIEU 20184097" userId="3b5e1fee-99b1-467d-a97f-b19c69592372" providerId="ADAL" clId="{3CC3DC57-BAA6-4D81-B8ED-40FDEA229FEB}" dt="2021-01-21T16:02:16.276" v="1712" actId="20577"/>
          <ac:spMkLst>
            <pc:docMk/>
            <pc:sldMk cId="0" sldId="268"/>
            <ac:spMk id="722" creationId="{00000000-0000-0000-0000-000000000000}"/>
          </ac:spMkLst>
        </pc:spChg>
        <pc:spChg chg="mod">
          <ac:chgData name="LE BAO HIEU 20184097" userId="3b5e1fee-99b1-467d-a97f-b19c69592372" providerId="ADAL" clId="{3CC3DC57-BAA6-4D81-B8ED-40FDEA229FEB}" dt="2021-01-21T16:05:29.646" v="2044" actId="20577"/>
          <ac:spMkLst>
            <pc:docMk/>
            <pc:sldMk cId="0" sldId="268"/>
            <ac:spMk id="724" creationId="{00000000-0000-0000-0000-000000000000}"/>
          </ac:spMkLst>
        </pc:spChg>
        <pc:spChg chg="mod">
          <ac:chgData name="LE BAO HIEU 20184097" userId="3b5e1fee-99b1-467d-a97f-b19c69592372" providerId="ADAL" clId="{3CC3DC57-BAA6-4D81-B8ED-40FDEA229FEB}" dt="2021-01-21T16:06:50.188" v="2188" actId="20577"/>
          <ac:spMkLst>
            <pc:docMk/>
            <pc:sldMk cId="0" sldId="268"/>
            <ac:spMk id="725" creationId="{00000000-0000-0000-0000-000000000000}"/>
          </ac:spMkLst>
        </pc:spChg>
        <pc:spChg chg="mod">
          <ac:chgData name="LE BAO HIEU 20184097" userId="3b5e1fee-99b1-467d-a97f-b19c69592372" providerId="ADAL" clId="{3CC3DC57-BAA6-4D81-B8ED-40FDEA229FEB}" dt="2021-01-21T16:17:29.887" v="2912" actId="1076"/>
          <ac:spMkLst>
            <pc:docMk/>
            <pc:sldMk cId="0" sldId="268"/>
            <ac:spMk id="745" creationId="{00000000-0000-0000-0000-000000000000}"/>
          </ac:spMkLst>
        </pc:spChg>
        <pc:grpChg chg="add mod">
          <ac:chgData name="LE BAO HIEU 20184097" userId="3b5e1fee-99b1-467d-a97f-b19c69592372" providerId="ADAL" clId="{3CC3DC57-BAA6-4D81-B8ED-40FDEA229FEB}" dt="2021-01-21T16:23:34.009" v="2955" actId="1076"/>
          <ac:grpSpMkLst>
            <pc:docMk/>
            <pc:sldMk cId="0" sldId="268"/>
            <ac:grpSpMk id="51" creationId="{31929650-CA2D-4F84-9858-D31C8D5406DF}"/>
          </ac:grpSpMkLst>
        </pc:grpChg>
        <pc:grpChg chg="add mod">
          <ac:chgData name="LE BAO HIEU 20184097" userId="3b5e1fee-99b1-467d-a97f-b19c69592372" providerId="ADAL" clId="{3CC3DC57-BAA6-4D81-B8ED-40FDEA229FEB}" dt="2021-01-21T16:20:34.544" v="2929" actId="1076"/>
          <ac:grpSpMkLst>
            <pc:docMk/>
            <pc:sldMk cId="0" sldId="268"/>
            <ac:grpSpMk id="55" creationId="{8EA0E0D4-4A0E-465B-939B-C9624F3A0042}"/>
          </ac:grpSpMkLst>
        </pc:grpChg>
        <pc:grpChg chg="del">
          <ac:chgData name="LE BAO HIEU 20184097" userId="3b5e1fee-99b1-467d-a97f-b19c69592372" providerId="ADAL" clId="{3CC3DC57-BAA6-4D81-B8ED-40FDEA229FEB}" dt="2021-01-21T16:19:48.976" v="2922" actId="478"/>
          <ac:grpSpMkLst>
            <pc:docMk/>
            <pc:sldMk cId="0" sldId="268"/>
            <ac:grpSpMk id="726" creationId="{00000000-0000-0000-0000-000000000000}"/>
          </ac:grpSpMkLst>
        </pc:grpChg>
        <pc:grpChg chg="del">
          <ac:chgData name="LE BAO HIEU 20184097" userId="3b5e1fee-99b1-467d-a97f-b19c69592372" providerId="ADAL" clId="{3CC3DC57-BAA6-4D81-B8ED-40FDEA229FEB}" dt="2021-01-21T16:20:29.009" v="2928" actId="478"/>
          <ac:grpSpMkLst>
            <pc:docMk/>
            <pc:sldMk cId="0" sldId="268"/>
            <ac:grpSpMk id="735" creationId="{00000000-0000-0000-0000-000000000000}"/>
          </ac:grpSpMkLst>
        </pc:grpChg>
        <pc:grpChg chg="del">
          <ac:chgData name="LE BAO HIEU 20184097" userId="3b5e1fee-99b1-467d-a97f-b19c69592372" providerId="ADAL" clId="{3CC3DC57-BAA6-4D81-B8ED-40FDEA229FEB}" dt="2021-01-21T16:17:07.130" v="2907" actId="478"/>
          <ac:grpSpMkLst>
            <pc:docMk/>
            <pc:sldMk cId="0" sldId="268"/>
            <ac:grpSpMk id="740" creationId="{00000000-0000-0000-0000-000000000000}"/>
          </ac:grpSpMkLst>
        </pc:grpChg>
      </pc:sldChg>
      <pc:sldChg chg="addSp delSp modSp add mod modAnim">
        <pc:chgData name="LE BAO HIEU 20184097" userId="3b5e1fee-99b1-467d-a97f-b19c69592372" providerId="ADAL" clId="{3CC3DC57-BAA6-4D81-B8ED-40FDEA229FEB}" dt="2021-01-21T15:48:15.718" v="1246" actId="1076"/>
        <pc:sldMkLst>
          <pc:docMk/>
          <pc:sldMk cId="0" sldId="288"/>
        </pc:sldMkLst>
        <pc:spChg chg="mod">
          <ac:chgData name="LE BAO HIEU 20184097" userId="3b5e1fee-99b1-467d-a97f-b19c69592372" providerId="ADAL" clId="{3CC3DC57-BAA6-4D81-B8ED-40FDEA229FEB}" dt="2021-01-18T15:44:09.522" v="942" actId="1076"/>
          <ac:spMkLst>
            <pc:docMk/>
            <pc:sldMk cId="0" sldId="288"/>
            <ac:spMk id="1414" creationId="{00000000-0000-0000-0000-000000000000}"/>
          </ac:spMkLst>
        </pc:spChg>
        <pc:spChg chg="mod">
          <ac:chgData name="LE BAO HIEU 20184097" userId="3b5e1fee-99b1-467d-a97f-b19c69592372" providerId="ADAL" clId="{3CC3DC57-BAA6-4D81-B8ED-40FDEA229FEB}" dt="2021-01-18T15:10:13.318" v="574" actId="1076"/>
          <ac:spMkLst>
            <pc:docMk/>
            <pc:sldMk cId="0" sldId="288"/>
            <ac:spMk id="1415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18T15:09:33.632" v="547" actId="478"/>
          <ac:spMkLst>
            <pc:docMk/>
            <pc:sldMk cId="0" sldId="288"/>
            <ac:spMk id="1416" creationId="{00000000-0000-0000-0000-000000000000}"/>
          </ac:spMkLst>
        </pc:spChg>
        <pc:spChg chg="mod">
          <ac:chgData name="LE BAO HIEU 20184097" userId="3b5e1fee-99b1-467d-a97f-b19c69592372" providerId="ADAL" clId="{3CC3DC57-BAA6-4D81-B8ED-40FDEA229FEB}" dt="2021-01-18T15:06:46.937" v="483" actId="20577"/>
          <ac:spMkLst>
            <pc:docMk/>
            <pc:sldMk cId="0" sldId="288"/>
            <ac:spMk id="1417" creationId="{00000000-0000-0000-0000-000000000000}"/>
          </ac:spMkLst>
        </pc:spChg>
        <pc:spChg chg="mod">
          <ac:chgData name="LE BAO HIEU 20184097" userId="3b5e1fee-99b1-467d-a97f-b19c69592372" providerId="ADAL" clId="{3CC3DC57-BAA6-4D81-B8ED-40FDEA229FEB}" dt="2021-01-18T15:10:13.318" v="574" actId="1076"/>
          <ac:spMkLst>
            <pc:docMk/>
            <pc:sldMk cId="0" sldId="288"/>
            <ac:spMk id="1418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18T15:09:38.964" v="548" actId="478"/>
          <ac:spMkLst>
            <pc:docMk/>
            <pc:sldMk cId="0" sldId="288"/>
            <ac:spMk id="1419" creationId="{00000000-0000-0000-0000-000000000000}"/>
          </ac:spMkLst>
        </pc:spChg>
        <pc:spChg chg="mod">
          <ac:chgData name="LE BAO HIEU 20184097" userId="3b5e1fee-99b1-467d-a97f-b19c69592372" providerId="ADAL" clId="{3CC3DC57-BAA6-4D81-B8ED-40FDEA229FEB}" dt="2021-01-18T15:10:19.014" v="592" actId="20577"/>
          <ac:spMkLst>
            <pc:docMk/>
            <pc:sldMk cId="0" sldId="288"/>
            <ac:spMk id="1420" creationId="{00000000-0000-0000-0000-000000000000}"/>
          </ac:spMkLst>
        </pc:spChg>
        <pc:spChg chg="mod">
          <ac:chgData name="LE BAO HIEU 20184097" userId="3b5e1fee-99b1-467d-a97f-b19c69592372" providerId="ADAL" clId="{3CC3DC57-BAA6-4D81-B8ED-40FDEA229FEB}" dt="2021-01-18T15:10:13.318" v="574" actId="1076"/>
          <ac:spMkLst>
            <pc:docMk/>
            <pc:sldMk cId="0" sldId="288"/>
            <ac:spMk id="1421" creationId="{00000000-0000-0000-0000-000000000000}"/>
          </ac:spMkLst>
        </pc:spChg>
        <pc:spChg chg="del mod">
          <ac:chgData name="LE BAO HIEU 20184097" userId="3b5e1fee-99b1-467d-a97f-b19c69592372" providerId="ADAL" clId="{3CC3DC57-BAA6-4D81-B8ED-40FDEA229FEB}" dt="2021-01-18T15:09:24.944" v="544" actId="478"/>
          <ac:spMkLst>
            <pc:docMk/>
            <pc:sldMk cId="0" sldId="288"/>
            <ac:spMk id="1422" creationId="{00000000-0000-0000-0000-000000000000}"/>
          </ac:spMkLst>
        </pc:spChg>
        <pc:spChg chg="mod">
          <ac:chgData name="LE BAO HIEU 20184097" userId="3b5e1fee-99b1-467d-a97f-b19c69592372" providerId="ADAL" clId="{3CC3DC57-BAA6-4D81-B8ED-40FDEA229FEB}" dt="2021-01-18T15:06:33.819" v="454" actId="20577"/>
          <ac:spMkLst>
            <pc:docMk/>
            <pc:sldMk cId="0" sldId="288"/>
            <ac:spMk id="1423" creationId="{00000000-0000-0000-0000-000000000000}"/>
          </ac:spMkLst>
        </pc:spChg>
        <pc:spChg chg="mod">
          <ac:chgData name="LE BAO HIEU 20184097" userId="3b5e1fee-99b1-467d-a97f-b19c69592372" providerId="ADAL" clId="{3CC3DC57-BAA6-4D81-B8ED-40FDEA229FEB}" dt="2021-01-18T15:10:13.318" v="574" actId="1076"/>
          <ac:spMkLst>
            <pc:docMk/>
            <pc:sldMk cId="0" sldId="288"/>
            <ac:spMk id="1424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18T15:09:05.627" v="526" actId="478"/>
          <ac:spMkLst>
            <pc:docMk/>
            <pc:sldMk cId="0" sldId="288"/>
            <ac:spMk id="1425" creationId="{00000000-0000-0000-0000-000000000000}"/>
          </ac:spMkLst>
        </pc:spChg>
        <pc:spChg chg="mod">
          <ac:chgData name="LE BAO HIEU 20184097" userId="3b5e1fee-99b1-467d-a97f-b19c69592372" providerId="ADAL" clId="{3CC3DC57-BAA6-4D81-B8ED-40FDEA229FEB}" dt="2021-01-18T15:06:53.121" v="501" actId="20577"/>
          <ac:spMkLst>
            <pc:docMk/>
            <pc:sldMk cId="0" sldId="288"/>
            <ac:spMk id="1426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18T15:10:24.804" v="593" actId="478"/>
          <ac:spMkLst>
            <pc:docMk/>
            <pc:sldMk cId="0" sldId="288"/>
            <ac:spMk id="1430" creationId="{00000000-0000-0000-0000-000000000000}"/>
          </ac:spMkLst>
        </pc:spChg>
        <pc:grpChg chg="del">
          <ac:chgData name="LE BAO HIEU 20184097" userId="3b5e1fee-99b1-467d-a97f-b19c69592372" providerId="ADAL" clId="{3CC3DC57-BAA6-4D81-B8ED-40FDEA229FEB}" dt="2021-01-18T14:55:12.572" v="418" actId="478"/>
          <ac:grpSpMkLst>
            <pc:docMk/>
            <pc:sldMk cId="0" sldId="288"/>
            <ac:grpSpMk id="1427" creationId="{00000000-0000-0000-0000-000000000000}"/>
          </ac:grpSpMkLst>
        </pc:grpChg>
        <pc:grpChg chg="del">
          <ac:chgData name="LE BAO HIEU 20184097" userId="3b5e1fee-99b1-467d-a97f-b19c69592372" providerId="ADAL" clId="{3CC3DC57-BAA6-4D81-B8ED-40FDEA229FEB}" dt="2021-01-18T14:55:15.371" v="419" actId="478"/>
          <ac:grpSpMkLst>
            <pc:docMk/>
            <pc:sldMk cId="0" sldId="288"/>
            <ac:grpSpMk id="1431" creationId="{00000000-0000-0000-0000-000000000000}"/>
          </ac:grpSpMkLst>
        </pc:grpChg>
        <pc:grpChg chg="del">
          <ac:chgData name="LE BAO HIEU 20184097" userId="3b5e1fee-99b1-467d-a97f-b19c69592372" providerId="ADAL" clId="{3CC3DC57-BAA6-4D81-B8ED-40FDEA229FEB}" dt="2021-01-18T14:55:22.785" v="420" actId="478"/>
          <ac:grpSpMkLst>
            <pc:docMk/>
            <pc:sldMk cId="0" sldId="288"/>
            <ac:grpSpMk id="1434" creationId="{00000000-0000-0000-0000-000000000000}"/>
          </ac:grpSpMkLst>
        </pc:grpChg>
        <pc:graphicFrameChg chg="add del mod">
          <ac:chgData name="LE BAO HIEU 20184097" userId="3b5e1fee-99b1-467d-a97f-b19c69592372" providerId="ADAL" clId="{3CC3DC57-BAA6-4D81-B8ED-40FDEA229FEB}" dt="2021-01-18T15:04:50.415" v="422" actId="478"/>
          <ac:graphicFrameMkLst>
            <pc:docMk/>
            <pc:sldMk cId="0" sldId="288"/>
            <ac:graphicFrameMk id="2" creationId="{BEFEC96A-24BE-4F45-8A1D-C0FE00681865}"/>
          </ac:graphicFrameMkLst>
        </pc:graphicFrameChg>
        <pc:graphicFrameChg chg="add del mod">
          <ac:chgData name="LE BAO HIEU 20184097" userId="3b5e1fee-99b1-467d-a97f-b19c69592372" providerId="ADAL" clId="{3CC3DC57-BAA6-4D81-B8ED-40FDEA229FEB}" dt="2021-01-18T15:07:40.745" v="503" actId="478"/>
          <ac:graphicFrameMkLst>
            <pc:docMk/>
            <pc:sldMk cId="0" sldId="288"/>
            <ac:graphicFrameMk id="5" creationId="{0BCA1B7C-2C31-4E35-86A0-B9306D8108C3}"/>
          </ac:graphicFrameMkLst>
        </pc:graphicFrameChg>
        <pc:picChg chg="add mod">
          <ac:chgData name="LE BAO HIEU 20184097" userId="3b5e1fee-99b1-467d-a97f-b19c69592372" providerId="ADAL" clId="{3CC3DC57-BAA6-4D81-B8ED-40FDEA229FEB}" dt="2021-01-21T15:48:15.718" v="1246" actId="1076"/>
          <ac:picMkLst>
            <pc:docMk/>
            <pc:sldMk cId="0" sldId="288"/>
            <ac:picMk id="4" creationId="{0B302BA0-FE54-471B-8D08-097EC83C4A06}"/>
          </ac:picMkLst>
        </pc:picChg>
        <pc:picChg chg="add mod">
          <ac:chgData name="LE BAO HIEU 20184097" userId="3b5e1fee-99b1-467d-a97f-b19c69592372" providerId="ADAL" clId="{3CC3DC57-BAA6-4D81-B8ED-40FDEA229FEB}" dt="2021-01-21T15:48:15.718" v="1246" actId="1076"/>
          <ac:picMkLst>
            <pc:docMk/>
            <pc:sldMk cId="0" sldId="288"/>
            <ac:picMk id="7" creationId="{CEA35741-F01E-4874-AA22-5363BB5DE1C4}"/>
          </ac:picMkLst>
        </pc:picChg>
        <pc:picChg chg="add mod">
          <ac:chgData name="LE BAO HIEU 20184097" userId="3b5e1fee-99b1-467d-a97f-b19c69592372" providerId="ADAL" clId="{3CC3DC57-BAA6-4D81-B8ED-40FDEA229FEB}" dt="2021-01-21T15:48:15.718" v="1246" actId="1076"/>
          <ac:picMkLst>
            <pc:docMk/>
            <pc:sldMk cId="0" sldId="288"/>
            <ac:picMk id="9" creationId="{39DCB29D-4472-43E4-B7B6-0B568E9E21A1}"/>
          </ac:picMkLst>
        </pc:picChg>
        <pc:picChg chg="add mod">
          <ac:chgData name="LE BAO HIEU 20184097" userId="3b5e1fee-99b1-467d-a97f-b19c69592372" providerId="ADAL" clId="{3CC3DC57-BAA6-4D81-B8ED-40FDEA229FEB}" dt="2021-01-21T15:48:15.718" v="1246" actId="1076"/>
          <ac:picMkLst>
            <pc:docMk/>
            <pc:sldMk cId="0" sldId="288"/>
            <ac:picMk id="37" creationId="{D1A0F1C8-0342-4982-9EAA-FD739F6C075F}"/>
          </ac:picMkLst>
        </pc:picChg>
      </pc:sldChg>
      <pc:sldChg chg="addSp delSp modSp add mod modAnim">
        <pc:chgData name="LE BAO HIEU 20184097" userId="3b5e1fee-99b1-467d-a97f-b19c69592372" providerId="ADAL" clId="{3CC3DC57-BAA6-4D81-B8ED-40FDEA229FEB}" dt="2021-01-21T15:56:22.444" v="1645" actId="255"/>
        <pc:sldMkLst>
          <pc:docMk/>
          <pc:sldMk cId="0" sldId="292"/>
        </pc:sldMkLst>
        <pc:spChg chg="add del mod">
          <ac:chgData name="LE BAO HIEU 20184097" userId="3b5e1fee-99b1-467d-a97f-b19c69592372" providerId="ADAL" clId="{3CC3DC57-BAA6-4D81-B8ED-40FDEA229FEB}" dt="2021-01-21T15:38:56.922" v="1107"/>
          <ac:spMkLst>
            <pc:docMk/>
            <pc:sldMk cId="0" sldId="292"/>
            <ac:spMk id="61" creationId="{965CE4A5-F12F-4E2E-95E7-80E9A248B64A}"/>
          </ac:spMkLst>
        </pc:spChg>
        <pc:spChg chg="add del mod">
          <ac:chgData name="LE BAO HIEU 20184097" userId="3b5e1fee-99b1-467d-a97f-b19c69592372" providerId="ADAL" clId="{3CC3DC57-BAA6-4D81-B8ED-40FDEA229FEB}" dt="2021-01-21T15:38:56.922" v="1107"/>
          <ac:spMkLst>
            <pc:docMk/>
            <pc:sldMk cId="0" sldId="292"/>
            <ac:spMk id="62" creationId="{B5A00DE4-0C48-4420-B7D3-282B5E77114F}"/>
          </ac:spMkLst>
        </pc:spChg>
        <pc:spChg chg="add del mod">
          <ac:chgData name="LE BAO HIEU 20184097" userId="3b5e1fee-99b1-467d-a97f-b19c69592372" providerId="ADAL" clId="{3CC3DC57-BAA6-4D81-B8ED-40FDEA229FEB}" dt="2021-01-21T15:38:56.922" v="1107"/>
          <ac:spMkLst>
            <pc:docMk/>
            <pc:sldMk cId="0" sldId="292"/>
            <ac:spMk id="63" creationId="{D2C6B3B7-4B1B-46E4-B509-DF617EE29AEA}"/>
          </ac:spMkLst>
        </pc:spChg>
        <pc:spChg chg="add del mod">
          <ac:chgData name="LE BAO HIEU 20184097" userId="3b5e1fee-99b1-467d-a97f-b19c69592372" providerId="ADAL" clId="{3CC3DC57-BAA6-4D81-B8ED-40FDEA229FEB}" dt="2021-01-21T15:38:56.922" v="1107"/>
          <ac:spMkLst>
            <pc:docMk/>
            <pc:sldMk cId="0" sldId="292"/>
            <ac:spMk id="64" creationId="{49637D9A-6492-46B9-90AB-3349C4D009F7}"/>
          </ac:spMkLst>
        </pc:spChg>
        <pc:spChg chg="mod">
          <ac:chgData name="LE BAO HIEU 20184097" userId="3b5e1fee-99b1-467d-a97f-b19c69592372" providerId="ADAL" clId="{3CC3DC57-BAA6-4D81-B8ED-40FDEA229FEB}" dt="2021-01-21T15:38:46.864" v="1106"/>
          <ac:spMkLst>
            <pc:docMk/>
            <pc:sldMk cId="0" sldId="292"/>
            <ac:spMk id="66" creationId="{AFC53884-51CE-41AF-A045-45208870FA31}"/>
          </ac:spMkLst>
        </pc:spChg>
        <pc:spChg chg="mod">
          <ac:chgData name="LE BAO HIEU 20184097" userId="3b5e1fee-99b1-467d-a97f-b19c69592372" providerId="ADAL" clId="{3CC3DC57-BAA6-4D81-B8ED-40FDEA229FEB}" dt="2021-01-21T15:38:46.864" v="1106"/>
          <ac:spMkLst>
            <pc:docMk/>
            <pc:sldMk cId="0" sldId="292"/>
            <ac:spMk id="67" creationId="{AA2E055D-A5DD-4F59-B5B7-1B8BC9AB8FDE}"/>
          </ac:spMkLst>
        </pc:spChg>
        <pc:spChg chg="mod">
          <ac:chgData name="LE BAO HIEU 20184097" userId="3b5e1fee-99b1-467d-a97f-b19c69592372" providerId="ADAL" clId="{3CC3DC57-BAA6-4D81-B8ED-40FDEA229FEB}" dt="2021-01-21T15:38:46.864" v="1106"/>
          <ac:spMkLst>
            <pc:docMk/>
            <pc:sldMk cId="0" sldId="292"/>
            <ac:spMk id="69" creationId="{7BD8A604-57CA-4CDD-BAC8-56DA809D7129}"/>
          </ac:spMkLst>
        </pc:spChg>
        <pc:spChg chg="mod">
          <ac:chgData name="LE BAO HIEU 20184097" userId="3b5e1fee-99b1-467d-a97f-b19c69592372" providerId="ADAL" clId="{3CC3DC57-BAA6-4D81-B8ED-40FDEA229FEB}" dt="2021-01-21T15:38:46.864" v="1106"/>
          <ac:spMkLst>
            <pc:docMk/>
            <pc:sldMk cId="0" sldId="292"/>
            <ac:spMk id="70" creationId="{03632FE6-854C-4220-8888-BB8CE9C58E27}"/>
          </ac:spMkLst>
        </pc:spChg>
        <pc:spChg chg="add mod">
          <ac:chgData name="LE BAO HIEU 20184097" userId="3b5e1fee-99b1-467d-a97f-b19c69592372" providerId="ADAL" clId="{3CC3DC57-BAA6-4D81-B8ED-40FDEA229FEB}" dt="2021-01-21T15:45:28.042" v="1221" actId="1076"/>
          <ac:spMkLst>
            <pc:docMk/>
            <pc:sldMk cId="0" sldId="292"/>
            <ac:spMk id="71" creationId="{16294920-2D5C-4872-B960-0934771446F6}"/>
          </ac:spMkLst>
        </pc:spChg>
        <pc:spChg chg="add mod">
          <ac:chgData name="LE BAO HIEU 20184097" userId="3b5e1fee-99b1-467d-a97f-b19c69592372" providerId="ADAL" clId="{3CC3DC57-BAA6-4D81-B8ED-40FDEA229FEB}" dt="2021-01-21T15:45:28.042" v="1221" actId="1076"/>
          <ac:spMkLst>
            <pc:docMk/>
            <pc:sldMk cId="0" sldId="292"/>
            <ac:spMk id="72" creationId="{EA4ACE94-C93A-4C0C-A8D4-4E89E67D275C}"/>
          </ac:spMkLst>
        </pc:spChg>
        <pc:spChg chg="add mod">
          <ac:chgData name="LE BAO HIEU 20184097" userId="3b5e1fee-99b1-467d-a97f-b19c69592372" providerId="ADAL" clId="{3CC3DC57-BAA6-4D81-B8ED-40FDEA229FEB}" dt="2021-01-21T15:45:28.042" v="1221" actId="1076"/>
          <ac:spMkLst>
            <pc:docMk/>
            <pc:sldMk cId="0" sldId="292"/>
            <ac:spMk id="73" creationId="{B51C1537-249B-45C5-A9E0-D5D400AFF316}"/>
          </ac:spMkLst>
        </pc:spChg>
        <pc:spChg chg="add mod">
          <ac:chgData name="LE BAO HIEU 20184097" userId="3b5e1fee-99b1-467d-a97f-b19c69592372" providerId="ADAL" clId="{3CC3DC57-BAA6-4D81-B8ED-40FDEA229FEB}" dt="2021-01-21T15:45:28.042" v="1221" actId="1076"/>
          <ac:spMkLst>
            <pc:docMk/>
            <pc:sldMk cId="0" sldId="292"/>
            <ac:spMk id="74" creationId="{31C7EA5B-7754-45A4-B19B-C87938177D1A}"/>
          </ac:spMkLst>
        </pc:spChg>
        <pc:spChg chg="del mod topLvl">
          <ac:chgData name="LE BAO HIEU 20184097" userId="3b5e1fee-99b1-467d-a97f-b19c69592372" providerId="ADAL" clId="{3CC3DC57-BAA6-4D81-B8ED-40FDEA229FEB}" dt="2021-01-21T15:40:09.991" v="1120" actId="478"/>
          <ac:spMkLst>
            <pc:docMk/>
            <pc:sldMk cId="0" sldId="292"/>
            <ac:spMk id="76" creationId="{3C778D3A-5843-4CE0-9374-1806E1EF5BE1}"/>
          </ac:spMkLst>
        </pc:spChg>
        <pc:spChg chg="mod topLvl">
          <ac:chgData name="LE BAO HIEU 20184097" userId="3b5e1fee-99b1-467d-a97f-b19c69592372" providerId="ADAL" clId="{3CC3DC57-BAA6-4D81-B8ED-40FDEA229FEB}" dt="2021-01-21T15:56:22.444" v="1645" actId="255"/>
          <ac:spMkLst>
            <pc:docMk/>
            <pc:sldMk cId="0" sldId="292"/>
            <ac:spMk id="77" creationId="{72034A99-5691-4085-AFC9-2F8396F05A48}"/>
          </ac:spMkLst>
        </pc:spChg>
        <pc:spChg chg="del mod topLvl">
          <ac:chgData name="LE BAO HIEU 20184097" userId="3b5e1fee-99b1-467d-a97f-b19c69592372" providerId="ADAL" clId="{3CC3DC57-BAA6-4D81-B8ED-40FDEA229FEB}" dt="2021-01-21T15:40:01.582" v="1119" actId="478"/>
          <ac:spMkLst>
            <pc:docMk/>
            <pc:sldMk cId="0" sldId="292"/>
            <ac:spMk id="79" creationId="{704B7190-0D8B-4ACD-8B0E-31206D5CBEE6}"/>
          </ac:spMkLst>
        </pc:spChg>
        <pc:spChg chg="mod topLvl">
          <ac:chgData name="LE BAO HIEU 20184097" userId="3b5e1fee-99b1-467d-a97f-b19c69592372" providerId="ADAL" clId="{3CC3DC57-BAA6-4D81-B8ED-40FDEA229FEB}" dt="2021-01-21T15:56:22.444" v="1645" actId="255"/>
          <ac:spMkLst>
            <pc:docMk/>
            <pc:sldMk cId="0" sldId="292"/>
            <ac:spMk id="80" creationId="{696C9C56-B54B-43F5-BE3C-8E8CC8880D0E}"/>
          </ac:spMkLst>
        </pc:spChg>
        <pc:spChg chg="add mod">
          <ac:chgData name="LE BAO HIEU 20184097" userId="3b5e1fee-99b1-467d-a97f-b19c69592372" providerId="ADAL" clId="{3CC3DC57-BAA6-4D81-B8ED-40FDEA229FEB}" dt="2021-01-21T15:45:28.042" v="1221" actId="1076"/>
          <ac:spMkLst>
            <pc:docMk/>
            <pc:sldMk cId="0" sldId="292"/>
            <ac:spMk id="81" creationId="{69BED426-6EA8-4114-A811-A048B68F6D28}"/>
          </ac:spMkLst>
        </pc:spChg>
        <pc:spChg chg="add mod">
          <ac:chgData name="LE BAO HIEU 20184097" userId="3b5e1fee-99b1-467d-a97f-b19c69592372" providerId="ADAL" clId="{3CC3DC57-BAA6-4D81-B8ED-40FDEA229FEB}" dt="2021-01-21T15:45:28.042" v="1221" actId="1076"/>
          <ac:spMkLst>
            <pc:docMk/>
            <pc:sldMk cId="0" sldId="292"/>
            <ac:spMk id="82" creationId="{02F41479-BF09-4C01-88B6-26A9952D27A9}"/>
          </ac:spMkLst>
        </pc:spChg>
        <pc:spChg chg="del mod topLvl">
          <ac:chgData name="LE BAO HIEU 20184097" userId="3b5e1fee-99b1-467d-a97f-b19c69592372" providerId="ADAL" clId="{3CC3DC57-BAA6-4D81-B8ED-40FDEA229FEB}" dt="2021-01-21T15:40:24.505" v="1122" actId="478"/>
          <ac:spMkLst>
            <pc:docMk/>
            <pc:sldMk cId="0" sldId="292"/>
            <ac:spMk id="84" creationId="{80707E57-9ECA-4DBB-B5AA-A7BBC757EA25}"/>
          </ac:spMkLst>
        </pc:spChg>
        <pc:spChg chg="mod topLvl">
          <ac:chgData name="LE BAO HIEU 20184097" userId="3b5e1fee-99b1-467d-a97f-b19c69592372" providerId="ADAL" clId="{3CC3DC57-BAA6-4D81-B8ED-40FDEA229FEB}" dt="2021-01-21T15:56:22.444" v="1645" actId="255"/>
          <ac:spMkLst>
            <pc:docMk/>
            <pc:sldMk cId="0" sldId="292"/>
            <ac:spMk id="85" creationId="{45A82BD8-9DAB-4BE5-B38C-010830713DAF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88" creationId="{75D2129A-D29A-4279-A7F4-F4AA112E141A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89" creationId="{EAE35FA0-F654-4DF1-90FB-17964A3FB109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90" creationId="{BACA0B11-84B6-4E33-854A-35B6A5A8BE48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91" creationId="{49E5B6E7-BE34-4BE5-B4E4-2D635A1AFB67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92" creationId="{39D0BA70-BAD5-4090-9BAF-EAD30F175B17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93" creationId="{47792CE3-C8A9-491C-B6F4-BDE75B7014F6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94" creationId="{F29BBE1B-964B-4DD3-A4A4-94FC08B01C2F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95" creationId="{C44F9429-B31A-435D-8C8A-5814404633CE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96" creationId="{37D67404-76DE-40C0-A397-AD91073DBF1C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97" creationId="{3210ACF6-D66C-4A73-8EFB-2C8525382DC0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98" creationId="{1B33DC78-0BD5-46C4-B509-56056BC558F8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99" creationId="{E3F314BA-4FC1-46FA-B248-A7D194268DC1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00" creationId="{91AC1354-7474-498E-BA58-DDEAAA6CE0FF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01" creationId="{F4688902-F03F-4B3C-94C3-934947E6F680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02" creationId="{F769136A-73CE-49C9-ABBF-663CFB797E58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03" creationId="{F29DEEB6-3E4A-4040-A96B-0E0C26C23E41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04" creationId="{C808601C-B231-44A6-913C-AA2CA0D5F91D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05" creationId="{2C74AC18-2C53-4538-90BF-63A4E881CD78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06" creationId="{CD0C8367-78F1-41A9-9929-61902FC6E284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07" creationId="{227E14B7-FF7C-43E5-9EE2-5EB02CC7EE29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08" creationId="{2E55BA3F-FDC4-445C-9AD2-33BD3176BF7E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09" creationId="{7C591EFC-7681-4AAF-9F18-17197B2490A0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10" creationId="{10634AF5-7CAC-4E47-91C0-FFC1F8DE259E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11" creationId="{467EE748-A0F7-4A20-A4F8-450BB9BABEDE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12" creationId="{27095DFC-A10A-4ECC-9A4E-CFC8BBEFEF06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13" creationId="{13A554F4-91C6-4661-85FB-34F22FE5ED50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14" creationId="{E3756FAC-C154-4919-925A-373966203367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15" creationId="{0B3165AB-9B97-4AEA-B0B9-30514103A705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16" creationId="{0F613729-2603-4A61-BA13-EE321A720EEB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17" creationId="{922F230D-5B5A-4298-B1E5-1D899BE06018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18" creationId="{C270B976-54E9-44C6-ABF0-FE0AE95D5B27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19" creationId="{B184FC5E-FB14-4746-AC4E-93CBEE109023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20" creationId="{7B6A6DD1-801F-4066-BB7A-4BFA6ECAF8BF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21" creationId="{45879391-16FC-43B2-AADB-94BDB9D5D420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22" creationId="{A85D4C75-86D7-46EF-BB0D-D91FA8168F53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23" creationId="{7B13BD36-A55C-480B-AB20-B551CDC2CE43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24" creationId="{41723A3F-B170-43B5-BACD-287C8DAFA1D2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25" creationId="{294A9733-DF9C-4FC1-9620-6A10A6497F6B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26" creationId="{5D2A6CF0-498A-43FB-8D35-C6F4D0B958FC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27" creationId="{1E64C0CE-E0B7-406F-99B4-0A48D49DF836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28" creationId="{7174A610-6C66-42BA-97AA-61275DB9D125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29" creationId="{6EA0C693-8854-48E1-809C-B57140D95793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30" creationId="{CB42898F-6B77-4232-9AEF-38729453B193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31" creationId="{29D3AC16-DAE8-45EA-80B6-2C21B2A0A399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32" creationId="{25E4E6B7-C389-4A5B-9882-618EAF543B59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33" creationId="{F739333E-7438-4271-B183-807D42E82E8C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34" creationId="{A5A38197-E24A-4984-8B73-3B1C5ACC38F8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35" creationId="{0ABED3EF-D3F6-4952-952A-43F3E8993929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36" creationId="{193F0C62-CC0D-477F-B757-4B11CA7B67AE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37" creationId="{0173C871-1792-40E8-94B2-5EF3A07DA8C6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38" creationId="{E7829242-437C-479C-862E-F655F13C1F2C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39" creationId="{83BB711C-09E6-4D05-8808-8452E3453D0D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40" creationId="{909A76BE-84A5-4E48-85DA-6C5BF7672A1B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41" creationId="{144D8C5A-7362-4382-B233-25452AAC69F8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42" creationId="{88851CC3-BF02-43E1-8C58-6FCD985C9EBF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43" creationId="{CD08C95E-CA09-4520-A3FE-393F73C07B8C}"/>
          </ac:spMkLst>
        </pc:spChg>
        <pc:spChg chg="mod">
          <ac:chgData name="LE BAO HIEU 20184097" userId="3b5e1fee-99b1-467d-a97f-b19c69592372" providerId="ADAL" clId="{3CC3DC57-BAA6-4D81-B8ED-40FDEA229FEB}" dt="2021-01-21T15:46:43.379" v="1227"/>
          <ac:spMkLst>
            <pc:docMk/>
            <pc:sldMk cId="0" sldId="292"/>
            <ac:spMk id="144" creationId="{A17BE533-8CEE-49EA-874C-75734804FF52}"/>
          </ac:spMkLst>
        </pc:spChg>
        <pc:spChg chg="mod">
          <ac:chgData name="LE BAO HIEU 20184097" userId="3b5e1fee-99b1-467d-a97f-b19c69592372" providerId="ADAL" clId="{3CC3DC57-BAA6-4D81-B8ED-40FDEA229FEB}" dt="2021-01-21T15:36:25.068" v="1091" actId="20577"/>
          <ac:spMkLst>
            <pc:docMk/>
            <pc:sldMk cId="0" sldId="292"/>
            <ac:spMk id="1511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21T15:37:02.329" v="1099" actId="478"/>
          <ac:spMkLst>
            <pc:docMk/>
            <pc:sldMk cId="0" sldId="292"/>
            <ac:spMk id="1512" creationId="{00000000-0000-0000-0000-000000000000}"/>
          </ac:spMkLst>
        </pc:spChg>
        <pc:spChg chg="del mod">
          <ac:chgData name="LE BAO HIEU 20184097" userId="3b5e1fee-99b1-467d-a97f-b19c69592372" providerId="ADAL" clId="{3CC3DC57-BAA6-4D81-B8ED-40FDEA229FEB}" dt="2021-01-21T15:38:44.034" v="1105" actId="478"/>
          <ac:spMkLst>
            <pc:docMk/>
            <pc:sldMk cId="0" sldId="292"/>
            <ac:spMk id="1513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21T15:36:59.858" v="1097" actId="478"/>
          <ac:spMkLst>
            <pc:docMk/>
            <pc:sldMk cId="0" sldId="292"/>
            <ac:spMk id="1514" creationId="{00000000-0000-0000-0000-000000000000}"/>
          </ac:spMkLst>
        </pc:spChg>
        <pc:spChg chg="del mod">
          <ac:chgData name="LE BAO HIEU 20184097" userId="3b5e1fee-99b1-467d-a97f-b19c69592372" providerId="ADAL" clId="{3CC3DC57-BAA6-4D81-B8ED-40FDEA229FEB}" dt="2021-01-21T15:38:44.034" v="1105" actId="478"/>
          <ac:spMkLst>
            <pc:docMk/>
            <pc:sldMk cId="0" sldId="292"/>
            <ac:spMk id="1515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21T15:37:01.232" v="1098" actId="478"/>
          <ac:spMkLst>
            <pc:docMk/>
            <pc:sldMk cId="0" sldId="292"/>
            <ac:spMk id="1516" creationId="{00000000-0000-0000-0000-000000000000}"/>
          </ac:spMkLst>
        </pc:spChg>
        <pc:spChg chg="del mod">
          <ac:chgData name="LE BAO HIEU 20184097" userId="3b5e1fee-99b1-467d-a97f-b19c69592372" providerId="ADAL" clId="{3CC3DC57-BAA6-4D81-B8ED-40FDEA229FEB}" dt="2021-01-21T15:38:44.034" v="1105" actId="478"/>
          <ac:spMkLst>
            <pc:docMk/>
            <pc:sldMk cId="0" sldId="292"/>
            <ac:spMk id="1517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21T15:38:44.034" v="1105" actId="478"/>
          <ac:spMkLst>
            <pc:docMk/>
            <pc:sldMk cId="0" sldId="292"/>
            <ac:spMk id="1518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21T15:38:44.034" v="1105" actId="478"/>
          <ac:spMkLst>
            <pc:docMk/>
            <pc:sldMk cId="0" sldId="292"/>
            <ac:spMk id="1519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21T15:38:44.034" v="1105" actId="478"/>
          <ac:spMkLst>
            <pc:docMk/>
            <pc:sldMk cId="0" sldId="292"/>
            <ac:spMk id="1520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21T15:37:03.240" v="1100" actId="478"/>
          <ac:spMkLst>
            <pc:docMk/>
            <pc:sldMk cId="0" sldId="292"/>
            <ac:spMk id="1561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21T15:38:44.034" v="1105" actId="478"/>
          <ac:spMkLst>
            <pc:docMk/>
            <pc:sldMk cId="0" sldId="292"/>
            <ac:spMk id="1562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21T15:38:44.034" v="1105" actId="478"/>
          <ac:spMkLst>
            <pc:docMk/>
            <pc:sldMk cId="0" sldId="292"/>
            <ac:spMk id="1563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21T15:36:52.835" v="1095" actId="478"/>
          <ac:spMkLst>
            <pc:docMk/>
            <pc:sldMk cId="0" sldId="292"/>
            <ac:spMk id="1565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21T15:36:52.835" v="1095" actId="478"/>
          <ac:spMkLst>
            <pc:docMk/>
            <pc:sldMk cId="0" sldId="292"/>
            <ac:spMk id="1566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21T15:36:52.835" v="1095" actId="478"/>
          <ac:spMkLst>
            <pc:docMk/>
            <pc:sldMk cId="0" sldId="292"/>
            <ac:spMk id="1567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21T15:36:52.835" v="1095" actId="478"/>
          <ac:spMkLst>
            <pc:docMk/>
            <pc:sldMk cId="0" sldId="292"/>
            <ac:spMk id="1568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21T15:36:00.548" v="1054" actId="478"/>
          <ac:spMkLst>
            <pc:docMk/>
            <pc:sldMk cId="0" sldId="292"/>
            <ac:spMk id="1569" creationId="{00000000-0000-0000-0000-000000000000}"/>
          </ac:spMkLst>
        </pc:spChg>
        <pc:grpChg chg="add del mod">
          <ac:chgData name="LE BAO HIEU 20184097" userId="3b5e1fee-99b1-467d-a97f-b19c69592372" providerId="ADAL" clId="{3CC3DC57-BAA6-4D81-B8ED-40FDEA229FEB}" dt="2021-01-21T15:38:56.922" v="1107"/>
          <ac:grpSpMkLst>
            <pc:docMk/>
            <pc:sldMk cId="0" sldId="292"/>
            <ac:grpSpMk id="65" creationId="{85704CC6-0F49-410A-8A33-14B4D41A076B}"/>
          </ac:grpSpMkLst>
        </pc:grpChg>
        <pc:grpChg chg="add del mod">
          <ac:chgData name="LE BAO HIEU 20184097" userId="3b5e1fee-99b1-467d-a97f-b19c69592372" providerId="ADAL" clId="{3CC3DC57-BAA6-4D81-B8ED-40FDEA229FEB}" dt="2021-01-21T15:38:56.922" v="1107"/>
          <ac:grpSpMkLst>
            <pc:docMk/>
            <pc:sldMk cId="0" sldId="292"/>
            <ac:grpSpMk id="68" creationId="{FE437C30-8157-4E43-A527-2E816BC10649}"/>
          </ac:grpSpMkLst>
        </pc:grpChg>
        <pc:grpChg chg="add del mod">
          <ac:chgData name="LE BAO HIEU 20184097" userId="3b5e1fee-99b1-467d-a97f-b19c69592372" providerId="ADAL" clId="{3CC3DC57-BAA6-4D81-B8ED-40FDEA229FEB}" dt="2021-01-21T15:40:09.991" v="1120" actId="478"/>
          <ac:grpSpMkLst>
            <pc:docMk/>
            <pc:sldMk cId="0" sldId="292"/>
            <ac:grpSpMk id="75" creationId="{CF68509C-49BF-49C0-BFFC-B89BCC7BC10B}"/>
          </ac:grpSpMkLst>
        </pc:grpChg>
        <pc:grpChg chg="add del mod">
          <ac:chgData name="LE BAO HIEU 20184097" userId="3b5e1fee-99b1-467d-a97f-b19c69592372" providerId="ADAL" clId="{3CC3DC57-BAA6-4D81-B8ED-40FDEA229FEB}" dt="2021-01-21T15:40:01.582" v="1119" actId="478"/>
          <ac:grpSpMkLst>
            <pc:docMk/>
            <pc:sldMk cId="0" sldId="292"/>
            <ac:grpSpMk id="78" creationId="{D6D7D5CF-8AC6-4457-8FC0-19528B61DEAC}"/>
          </ac:grpSpMkLst>
        </pc:grpChg>
        <pc:grpChg chg="add del mod">
          <ac:chgData name="LE BAO HIEU 20184097" userId="3b5e1fee-99b1-467d-a97f-b19c69592372" providerId="ADAL" clId="{3CC3DC57-BAA6-4D81-B8ED-40FDEA229FEB}" dt="2021-01-21T15:40:24.505" v="1122" actId="478"/>
          <ac:grpSpMkLst>
            <pc:docMk/>
            <pc:sldMk cId="0" sldId="292"/>
            <ac:grpSpMk id="83" creationId="{A4EF14DA-8D2B-4FD3-A447-504A06102B0A}"/>
          </ac:grpSpMkLst>
        </pc:grpChg>
        <pc:grpChg chg="add mod">
          <ac:chgData name="LE BAO HIEU 20184097" userId="3b5e1fee-99b1-467d-a97f-b19c69592372" providerId="ADAL" clId="{3CC3DC57-BAA6-4D81-B8ED-40FDEA229FEB}" dt="2021-01-21T15:46:54.695" v="1230" actId="1076"/>
          <ac:grpSpMkLst>
            <pc:docMk/>
            <pc:sldMk cId="0" sldId="292"/>
            <ac:grpSpMk id="87" creationId="{A493D5BC-D0D4-4906-A305-5958808E2DEF}"/>
          </ac:grpSpMkLst>
        </pc:grpChg>
        <pc:grpChg chg="del mod">
          <ac:chgData name="LE BAO HIEU 20184097" userId="3b5e1fee-99b1-467d-a97f-b19c69592372" providerId="ADAL" clId="{3CC3DC57-BAA6-4D81-B8ED-40FDEA229FEB}" dt="2021-01-21T15:46:29.460" v="1224" actId="478"/>
          <ac:grpSpMkLst>
            <pc:docMk/>
            <pc:sldMk cId="0" sldId="292"/>
            <ac:grpSpMk id="1521" creationId="{00000000-0000-0000-0000-000000000000}"/>
          </ac:grpSpMkLst>
        </pc:grpChg>
        <pc:picChg chg="add del mod">
          <ac:chgData name="LE BAO HIEU 20184097" userId="3b5e1fee-99b1-467d-a97f-b19c69592372" providerId="ADAL" clId="{3CC3DC57-BAA6-4D81-B8ED-40FDEA229FEB}" dt="2021-01-21T15:46:34.120" v="1226" actId="478"/>
          <ac:picMkLst>
            <pc:docMk/>
            <pc:sldMk cId="0" sldId="292"/>
            <ac:picMk id="86" creationId="{BFCB884A-E339-4632-BD65-404921B10D94}"/>
          </ac:picMkLst>
        </pc:picChg>
        <pc:picChg chg="del">
          <ac:chgData name="LE BAO HIEU 20184097" userId="3b5e1fee-99b1-467d-a97f-b19c69592372" providerId="ADAL" clId="{3CC3DC57-BAA6-4D81-B8ED-40FDEA229FEB}" dt="2021-01-21T15:35:55.870" v="1053" actId="478"/>
          <ac:picMkLst>
            <pc:docMk/>
            <pc:sldMk cId="0" sldId="292"/>
            <ac:picMk id="1564" creationId="{00000000-0000-0000-0000-000000000000}"/>
          </ac:picMkLst>
        </pc:picChg>
      </pc:sldChg>
      <pc:sldChg chg="addSp delSp modSp add mod modAnim">
        <pc:chgData name="LE BAO HIEU 20184097" userId="3b5e1fee-99b1-467d-a97f-b19c69592372" providerId="ADAL" clId="{3CC3DC57-BAA6-4D81-B8ED-40FDEA229FEB}" dt="2021-01-18T15:44:54.873" v="959"/>
        <pc:sldMkLst>
          <pc:docMk/>
          <pc:sldMk cId="0" sldId="293"/>
        </pc:sldMkLst>
        <pc:spChg chg="add del mod">
          <ac:chgData name="LE BAO HIEU 20184097" userId="3b5e1fee-99b1-467d-a97f-b19c69592372" providerId="ADAL" clId="{3CC3DC57-BAA6-4D81-B8ED-40FDEA229FEB}" dt="2021-01-18T14:37:40.451" v="121" actId="478"/>
          <ac:spMkLst>
            <pc:docMk/>
            <pc:sldMk cId="0" sldId="293"/>
            <ac:spMk id="50" creationId="{87B8A7BE-A119-4171-AC54-C8959EA9C80E}"/>
          </ac:spMkLst>
        </pc:spChg>
        <pc:spChg chg="add mod">
          <ac:chgData name="LE BAO HIEU 20184097" userId="3b5e1fee-99b1-467d-a97f-b19c69592372" providerId="ADAL" clId="{3CC3DC57-BAA6-4D81-B8ED-40FDEA229FEB}" dt="2021-01-18T14:40:42.577" v="175" actId="1076"/>
          <ac:spMkLst>
            <pc:docMk/>
            <pc:sldMk cId="0" sldId="293"/>
            <ac:spMk id="52" creationId="{311FC7C9-7AAC-4EF7-AAF0-B94F985C7112}"/>
          </ac:spMkLst>
        </pc:spChg>
        <pc:spChg chg="mod">
          <ac:chgData name="LE BAO HIEU 20184097" userId="3b5e1fee-99b1-467d-a97f-b19c69592372" providerId="ADAL" clId="{3CC3DC57-BAA6-4D81-B8ED-40FDEA229FEB}" dt="2021-01-18T14:33:29.846" v="16" actId="20577"/>
          <ac:spMkLst>
            <pc:docMk/>
            <pc:sldMk cId="0" sldId="293"/>
            <ac:spMk id="1574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18T14:34:45.700" v="27" actId="478"/>
          <ac:spMkLst>
            <pc:docMk/>
            <pc:sldMk cId="0" sldId="293"/>
            <ac:spMk id="1575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18T14:34:45.700" v="27" actId="478"/>
          <ac:spMkLst>
            <pc:docMk/>
            <pc:sldMk cId="0" sldId="293"/>
            <ac:spMk id="1576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18T14:34:45.700" v="27" actId="478"/>
          <ac:spMkLst>
            <pc:docMk/>
            <pc:sldMk cId="0" sldId="293"/>
            <ac:spMk id="1577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18T14:34:45.700" v="27" actId="478"/>
          <ac:spMkLst>
            <pc:docMk/>
            <pc:sldMk cId="0" sldId="293"/>
            <ac:spMk id="1578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18T14:34:45.700" v="27" actId="478"/>
          <ac:spMkLst>
            <pc:docMk/>
            <pc:sldMk cId="0" sldId="293"/>
            <ac:spMk id="1579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18T14:34:45.700" v="27" actId="478"/>
          <ac:spMkLst>
            <pc:docMk/>
            <pc:sldMk cId="0" sldId="293"/>
            <ac:spMk id="1580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18T14:34:45.700" v="27" actId="478"/>
          <ac:spMkLst>
            <pc:docMk/>
            <pc:sldMk cId="0" sldId="293"/>
            <ac:spMk id="1581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18T14:34:45.700" v="27" actId="478"/>
          <ac:spMkLst>
            <pc:docMk/>
            <pc:sldMk cId="0" sldId="293"/>
            <ac:spMk id="1596" creationId="{00000000-0000-0000-0000-000000000000}"/>
          </ac:spMkLst>
        </pc:spChg>
        <pc:spChg chg="del topLvl">
          <ac:chgData name="LE BAO HIEU 20184097" userId="3b5e1fee-99b1-467d-a97f-b19c69592372" providerId="ADAL" clId="{3CC3DC57-BAA6-4D81-B8ED-40FDEA229FEB}" dt="2021-01-18T14:33:41.833" v="17" actId="478"/>
          <ac:spMkLst>
            <pc:docMk/>
            <pc:sldMk cId="0" sldId="293"/>
            <ac:spMk id="1605" creationId="{00000000-0000-0000-0000-000000000000}"/>
          </ac:spMkLst>
        </pc:spChg>
        <pc:spChg chg="mod topLvl">
          <ac:chgData name="LE BAO HIEU 20184097" userId="3b5e1fee-99b1-467d-a97f-b19c69592372" providerId="ADAL" clId="{3CC3DC57-BAA6-4D81-B8ED-40FDEA229FEB}" dt="2021-01-18T14:36:44.143" v="117" actId="688"/>
          <ac:spMkLst>
            <pc:docMk/>
            <pc:sldMk cId="0" sldId="293"/>
            <ac:spMk id="1606" creationId="{00000000-0000-0000-0000-000000000000}"/>
          </ac:spMkLst>
        </pc:spChg>
        <pc:spChg chg="del topLvl">
          <ac:chgData name="LE BAO HIEU 20184097" userId="3b5e1fee-99b1-467d-a97f-b19c69592372" providerId="ADAL" clId="{3CC3DC57-BAA6-4D81-B8ED-40FDEA229FEB}" dt="2021-01-18T14:33:44.809" v="18" actId="478"/>
          <ac:spMkLst>
            <pc:docMk/>
            <pc:sldMk cId="0" sldId="293"/>
            <ac:spMk id="1608" creationId="{00000000-0000-0000-0000-000000000000}"/>
          </ac:spMkLst>
        </pc:spChg>
        <pc:spChg chg="mod topLvl">
          <ac:chgData name="LE BAO HIEU 20184097" userId="3b5e1fee-99b1-467d-a97f-b19c69592372" providerId="ADAL" clId="{3CC3DC57-BAA6-4D81-B8ED-40FDEA229FEB}" dt="2021-01-18T14:36:06.435" v="111" actId="122"/>
          <ac:spMkLst>
            <pc:docMk/>
            <pc:sldMk cId="0" sldId="293"/>
            <ac:spMk id="1609" creationId="{00000000-0000-0000-0000-000000000000}"/>
          </ac:spMkLst>
        </pc:spChg>
        <pc:spChg chg="del mod topLvl">
          <ac:chgData name="LE BAO HIEU 20184097" userId="3b5e1fee-99b1-467d-a97f-b19c69592372" providerId="ADAL" clId="{3CC3DC57-BAA6-4D81-B8ED-40FDEA229FEB}" dt="2021-01-18T14:33:51.160" v="20" actId="478"/>
          <ac:spMkLst>
            <pc:docMk/>
            <pc:sldMk cId="0" sldId="293"/>
            <ac:spMk id="1611" creationId="{00000000-0000-0000-0000-000000000000}"/>
          </ac:spMkLst>
        </pc:spChg>
        <pc:spChg chg="mod topLvl">
          <ac:chgData name="LE BAO HIEU 20184097" userId="3b5e1fee-99b1-467d-a97f-b19c69592372" providerId="ADAL" clId="{3CC3DC57-BAA6-4D81-B8ED-40FDEA229FEB}" dt="2021-01-18T14:36:06.435" v="111" actId="122"/>
          <ac:spMkLst>
            <pc:docMk/>
            <pc:sldMk cId="0" sldId="293"/>
            <ac:spMk id="1612" creationId="{00000000-0000-0000-0000-000000000000}"/>
          </ac:spMkLst>
        </pc:spChg>
        <pc:spChg chg="del topLvl">
          <ac:chgData name="LE BAO HIEU 20184097" userId="3b5e1fee-99b1-467d-a97f-b19c69592372" providerId="ADAL" clId="{3CC3DC57-BAA6-4D81-B8ED-40FDEA229FEB}" dt="2021-01-18T14:33:54.672" v="21" actId="478"/>
          <ac:spMkLst>
            <pc:docMk/>
            <pc:sldMk cId="0" sldId="293"/>
            <ac:spMk id="1614" creationId="{00000000-0000-0000-0000-000000000000}"/>
          </ac:spMkLst>
        </pc:spChg>
        <pc:spChg chg="mod topLvl">
          <ac:chgData name="LE BAO HIEU 20184097" userId="3b5e1fee-99b1-467d-a97f-b19c69592372" providerId="ADAL" clId="{3CC3DC57-BAA6-4D81-B8ED-40FDEA229FEB}" dt="2021-01-18T14:36:06.435" v="111" actId="122"/>
          <ac:spMkLst>
            <pc:docMk/>
            <pc:sldMk cId="0" sldId="293"/>
            <ac:spMk id="1615" creationId="{00000000-0000-0000-0000-000000000000}"/>
          </ac:spMkLst>
        </pc:spChg>
        <pc:spChg chg="del topLvl">
          <ac:chgData name="LE BAO HIEU 20184097" userId="3b5e1fee-99b1-467d-a97f-b19c69592372" providerId="ADAL" clId="{3CC3DC57-BAA6-4D81-B8ED-40FDEA229FEB}" dt="2021-01-18T14:33:58.035" v="22" actId="478"/>
          <ac:spMkLst>
            <pc:docMk/>
            <pc:sldMk cId="0" sldId="293"/>
            <ac:spMk id="1617" creationId="{00000000-0000-0000-0000-000000000000}"/>
          </ac:spMkLst>
        </pc:spChg>
        <pc:spChg chg="mod topLvl">
          <ac:chgData name="LE BAO HIEU 20184097" userId="3b5e1fee-99b1-467d-a97f-b19c69592372" providerId="ADAL" clId="{3CC3DC57-BAA6-4D81-B8ED-40FDEA229FEB}" dt="2021-01-18T14:36:06.435" v="111" actId="122"/>
          <ac:spMkLst>
            <pc:docMk/>
            <pc:sldMk cId="0" sldId="293"/>
            <ac:spMk id="1618" creationId="{00000000-0000-0000-0000-000000000000}"/>
          </ac:spMkLst>
        </pc:spChg>
        <pc:spChg chg="del topLvl">
          <ac:chgData name="LE BAO HIEU 20184097" userId="3b5e1fee-99b1-467d-a97f-b19c69592372" providerId="ADAL" clId="{3CC3DC57-BAA6-4D81-B8ED-40FDEA229FEB}" dt="2021-01-18T14:34:01.866" v="23" actId="478"/>
          <ac:spMkLst>
            <pc:docMk/>
            <pc:sldMk cId="0" sldId="293"/>
            <ac:spMk id="1620" creationId="{00000000-0000-0000-0000-000000000000}"/>
          </ac:spMkLst>
        </pc:spChg>
        <pc:spChg chg="mod topLvl">
          <ac:chgData name="LE BAO HIEU 20184097" userId="3b5e1fee-99b1-467d-a97f-b19c69592372" providerId="ADAL" clId="{3CC3DC57-BAA6-4D81-B8ED-40FDEA229FEB}" dt="2021-01-18T14:36:06.435" v="111" actId="122"/>
          <ac:spMkLst>
            <pc:docMk/>
            <pc:sldMk cId="0" sldId="293"/>
            <ac:spMk id="1621" creationId="{00000000-0000-0000-0000-000000000000}"/>
          </ac:spMkLst>
        </pc:spChg>
        <pc:grpChg chg="del">
          <ac:chgData name="LE BAO HIEU 20184097" userId="3b5e1fee-99b1-467d-a97f-b19c69592372" providerId="ADAL" clId="{3CC3DC57-BAA6-4D81-B8ED-40FDEA229FEB}" dt="2021-01-18T14:34:45.700" v="27" actId="478"/>
          <ac:grpSpMkLst>
            <pc:docMk/>
            <pc:sldMk cId="0" sldId="293"/>
            <ac:grpSpMk id="1582" creationId="{00000000-0000-0000-0000-000000000000}"/>
          </ac:grpSpMkLst>
        </pc:grpChg>
        <pc:grpChg chg="del">
          <ac:chgData name="LE BAO HIEU 20184097" userId="3b5e1fee-99b1-467d-a97f-b19c69592372" providerId="ADAL" clId="{3CC3DC57-BAA6-4D81-B8ED-40FDEA229FEB}" dt="2021-01-18T14:34:45.700" v="27" actId="478"/>
          <ac:grpSpMkLst>
            <pc:docMk/>
            <pc:sldMk cId="0" sldId="293"/>
            <ac:grpSpMk id="1590" creationId="{00000000-0000-0000-0000-000000000000}"/>
          </ac:grpSpMkLst>
        </pc:grpChg>
        <pc:grpChg chg="del">
          <ac:chgData name="LE BAO HIEU 20184097" userId="3b5e1fee-99b1-467d-a97f-b19c69592372" providerId="ADAL" clId="{3CC3DC57-BAA6-4D81-B8ED-40FDEA229FEB}" dt="2021-01-18T14:34:45.700" v="27" actId="478"/>
          <ac:grpSpMkLst>
            <pc:docMk/>
            <pc:sldMk cId="0" sldId="293"/>
            <ac:grpSpMk id="1593" creationId="{00000000-0000-0000-0000-000000000000}"/>
          </ac:grpSpMkLst>
        </pc:grpChg>
        <pc:grpChg chg="del">
          <ac:chgData name="LE BAO HIEU 20184097" userId="3b5e1fee-99b1-467d-a97f-b19c69592372" providerId="ADAL" clId="{3CC3DC57-BAA6-4D81-B8ED-40FDEA229FEB}" dt="2021-01-18T14:34:45.700" v="27" actId="478"/>
          <ac:grpSpMkLst>
            <pc:docMk/>
            <pc:sldMk cId="0" sldId="293"/>
            <ac:grpSpMk id="1597" creationId="{00000000-0000-0000-0000-000000000000}"/>
          </ac:grpSpMkLst>
        </pc:grpChg>
        <pc:grpChg chg="del">
          <ac:chgData name="LE BAO HIEU 20184097" userId="3b5e1fee-99b1-467d-a97f-b19c69592372" providerId="ADAL" clId="{3CC3DC57-BAA6-4D81-B8ED-40FDEA229FEB}" dt="2021-01-18T14:33:41.833" v="17" actId="478"/>
          <ac:grpSpMkLst>
            <pc:docMk/>
            <pc:sldMk cId="0" sldId="293"/>
            <ac:grpSpMk id="1604" creationId="{00000000-0000-0000-0000-000000000000}"/>
          </ac:grpSpMkLst>
        </pc:grpChg>
        <pc:grpChg chg="del">
          <ac:chgData name="LE BAO HIEU 20184097" userId="3b5e1fee-99b1-467d-a97f-b19c69592372" providerId="ADAL" clId="{3CC3DC57-BAA6-4D81-B8ED-40FDEA229FEB}" dt="2021-01-18T14:33:44.809" v="18" actId="478"/>
          <ac:grpSpMkLst>
            <pc:docMk/>
            <pc:sldMk cId="0" sldId="293"/>
            <ac:grpSpMk id="1607" creationId="{00000000-0000-0000-0000-000000000000}"/>
          </ac:grpSpMkLst>
        </pc:grpChg>
        <pc:grpChg chg="del">
          <ac:chgData name="LE BAO HIEU 20184097" userId="3b5e1fee-99b1-467d-a97f-b19c69592372" providerId="ADAL" clId="{3CC3DC57-BAA6-4D81-B8ED-40FDEA229FEB}" dt="2021-01-18T14:33:51.160" v="20" actId="478"/>
          <ac:grpSpMkLst>
            <pc:docMk/>
            <pc:sldMk cId="0" sldId="293"/>
            <ac:grpSpMk id="1610" creationId="{00000000-0000-0000-0000-000000000000}"/>
          </ac:grpSpMkLst>
        </pc:grpChg>
        <pc:grpChg chg="del">
          <ac:chgData name="LE BAO HIEU 20184097" userId="3b5e1fee-99b1-467d-a97f-b19c69592372" providerId="ADAL" clId="{3CC3DC57-BAA6-4D81-B8ED-40FDEA229FEB}" dt="2021-01-18T14:33:54.672" v="21" actId="478"/>
          <ac:grpSpMkLst>
            <pc:docMk/>
            <pc:sldMk cId="0" sldId="293"/>
            <ac:grpSpMk id="1613" creationId="{00000000-0000-0000-0000-000000000000}"/>
          </ac:grpSpMkLst>
        </pc:grpChg>
        <pc:grpChg chg="del">
          <ac:chgData name="LE BAO HIEU 20184097" userId="3b5e1fee-99b1-467d-a97f-b19c69592372" providerId="ADAL" clId="{3CC3DC57-BAA6-4D81-B8ED-40FDEA229FEB}" dt="2021-01-18T14:33:58.035" v="22" actId="478"/>
          <ac:grpSpMkLst>
            <pc:docMk/>
            <pc:sldMk cId="0" sldId="293"/>
            <ac:grpSpMk id="1616" creationId="{00000000-0000-0000-0000-000000000000}"/>
          </ac:grpSpMkLst>
        </pc:grpChg>
        <pc:grpChg chg="del">
          <ac:chgData name="LE BAO HIEU 20184097" userId="3b5e1fee-99b1-467d-a97f-b19c69592372" providerId="ADAL" clId="{3CC3DC57-BAA6-4D81-B8ED-40FDEA229FEB}" dt="2021-01-18T14:34:01.866" v="23" actId="478"/>
          <ac:grpSpMkLst>
            <pc:docMk/>
            <pc:sldMk cId="0" sldId="293"/>
            <ac:grpSpMk id="1619" creationId="{00000000-0000-0000-0000-000000000000}"/>
          </ac:grpSpMkLst>
        </pc:grpChg>
        <pc:picChg chg="add mod">
          <ac:chgData name="LE BAO HIEU 20184097" userId="3b5e1fee-99b1-467d-a97f-b19c69592372" providerId="ADAL" clId="{3CC3DC57-BAA6-4D81-B8ED-40FDEA229FEB}" dt="2021-01-18T14:40:35.464" v="174" actId="14100"/>
          <ac:picMkLst>
            <pc:docMk/>
            <pc:sldMk cId="0" sldId="293"/>
            <ac:picMk id="51" creationId="{BFB4167B-099C-47BD-9ADE-AE0D09E730CC}"/>
          </ac:picMkLst>
        </pc:picChg>
      </pc:sldChg>
      <pc:sldChg chg="addSp modSp del mod modAnim">
        <pc:chgData name="LE BAO HIEU 20184097" userId="3b5e1fee-99b1-467d-a97f-b19c69592372" providerId="ADAL" clId="{3CC3DC57-BAA6-4D81-B8ED-40FDEA229FEB}" dt="2021-01-18T15:20:39.322" v="616" actId="47"/>
        <pc:sldMkLst>
          <pc:docMk/>
          <pc:sldMk cId="933012841" sldId="321"/>
        </pc:sldMkLst>
        <pc:picChg chg="add mod">
          <ac:chgData name="LE BAO HIEU 20184097" userId="3b5e1fee-99b1-467d-a97f-b19c69592372" providerId="ADAL" clId="{3CC3DC57-BAA6-4D81-B8ED-40FDEA229FEB}" dt="2021-01-18T14:42:00.895" v="179" actId="14100"/>
          <ac:picMkLst>
            <pc:docMk/>
            <pc:sldMk cId="933012841" sldId="321"/>
            <ac:picMk id="3" creationId="{9AC4BAAF-D42A-4490-ADAA-5B3C3EED18FE}"/>
          </ac:picMkLst>
        </pc:picChg>
      </pc:sldChg>
      <pc:sldChg chg="addSp delSp modSp add mod delAnim modAnim">
        <pc:chgData name="LE BAO HIEU 20184097" userId="3b5e1fee-99b1-467d-a97f-b19c69592372" providerId="ADAL" clId="{3CC3DC57-BAA6-4D81-B8ED-40FDEA229FEB}" dt="2021-01-18T15:45:17.883" v="968"/>
        <pc:sldMkLst>
          <pc:docMk/>
          <pc:sldMk cId="3712057740" sldId="323"/>
        </pc:sldMkLst>
        <pc:spChg chg="mod">
          <ac:chgData name="LE BAO HIEU 20184097" userId="3b5e1fee-99b1-467d-a97f-b19c69592372" providerId="ADAL" clId="{3CC3DC57-BAA6-4D81-B8ED-40FDEA229FEB}" dt="2021-01-18T14:43:31.714" v="232" actId="20577"/>
          <ac:spMkLst>
            <pc:docMk/>
            <pc:sldMk cId="3712057740" sldId="323"/>
            <ac:spMk id="52" creationId="{311FC7C9-7AAC-4EF7-AAF0-B94F985C7112}"/>
          </ac:spMkLst>
        </pc:spChg>
        <pc:spChg chg="del">
          <ac:chgData name="LE BAO HIEU 20184097" userId="3b5e1fee-99b1-467d-a97f-b19c69592372" providerId="ADAL" clId="{3CC3DC57-BAA6-4D81-B8ED-40FDEA229FEB}" dt="2021-01-18T14:42:12.853" v="183" actId="478"/>
          <ac:spMkLst>
            <pc:docMk/>
            <pc:sldMk cId="3712057740" sldId="323"/>
            <ac:spMk id="1606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18T14:42:11.091" v="182" actId="478"/>
          <ac:spMkLst>
            <pc:docMk/>
            <pc:sldMk cId="3712057740" sldId="323"/>
            <ac:spMk id="1609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18T14:42:11.091" v="182" actId="478"/>
          <ac:spMkLst>
            <pc:docMk/>
            <pc:sldMk cId="3712057740" sldId="323"/>
            <ac:spMk id="1612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18T14:42:11.091" v="182" actId="478"/>
          <ac:spMkLst>
            <pc:docMk/>
            <pc:sldMk cId="3712057740" sldId="323"/>
            <ac:spMk id="1615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18T14:42:11.091" v="182" actId="478"/>
          <ac:spMkLst>
            <pc:docMk/>
            <pc:sldMk cId="3712057740" sldId="323"/>
            <ac:spMk id="1618" creationId="{00000000-0000-0000-0000-000000000000}"/>
          </ac:spMkLst>
        </pc:spChg>
        <pc:spChg chg="del">
          <ac:chgData name="LE BAO HIEU 20184097" userId="3b5e1fee-99b1-467d-a97f-b19c69592372" providerId="ADAL" clId="{3CC3DC57-BAA6-4D81-B8ED-40FDEA229FEB}" dt="2021-01-18T14:42:11.091" v="182" actId="478"/>
          <ac:spMkLst>
            <pc:docMk/>
            <pc:sldMk cId="3712057740" sldId="323"/>
            <ac:spMk id="1621" creationId="{00000000-0000-0000-0000-000000000000}"/>
          </ac:spMkLst>
        </pc:spChg>
        <pc:picChg chg="add mod">
          <ac:chgData name="LE BAO HIEU 20184097" userId="3b5e1fee-99b1-467d-a97f-b19c69592372" providerId="ADAL" clId="{3CC3DC57-BAA6-4D81-B8ED-40FDEA229FEB}" dt="2021-01-18T14:44:29.271" v="239" actId="14100"/>
          <ac:picMkLst>
            <pc:docMk/>
            <pc:sldMk cId="3712057740" sldId="323"/>
            <ac:picMk id="11" creationId="{D6EDB866-BC10-4B14-B308-852981B86597}"/>
          </ac:picMkLst>
        </pc:picChg>
        <pc:picChg chg="del">
          <ac:chgData name="LE BAO HIEU 20184097" userId="3b5e1fee-99b1-467d-a97f-b19c69592372" providerId="ADAL" clId="{3CC3DC57-BAA6-4D81-B8ED-40FDEA229FEB}" dt="2021-01-18T14:42:06.399" v="181" actId="478"/>
          <ac:picMkLst>
            <pc:docMk/>
            <pc:sldMk cId="3712057740" sldId="323"/>
            <ac:picMk id="51" creationId="{BFB4167B-099C-47BD-9ADE-AE0D09E730CC}"/>
          </ac:picMkLst>
        </pc:picChg>
      </pc:sldChg>
      <pc:sldChg chg="addSp delSp modSp add mod ord delAnim modAnim">
        <pc:chgData name="LE BAO HIEU 20184097" userId="3b5e1fee-99b1-467d-a97f-b19c69592372" providerId="ADAL" clId="{3CC3DC57-BAA6-4D81-B8ED-40FDEA229FEB}" dt="2021-01-18T15:45:29.395" v="970"/>
        <pc:sldMkLst>
          <pc:docMk/>
          <pc:sldMk cId="611130530" sldId="324"/>
        </pc:sldMkLst>
        <pc:spChg chg="mod ord">
          <ac:chgData name="LE BAO HIEU 20184097" userId="3b5e1fee-99b1-467d-a97f-b19c69592372" providerId="ADAL" clId="{3CC3DC57-BAA6-4D81-B8ED-40FDEA229FEB}" dt="2021-01-18T15:42:07.757" v="932" actId="14100"/>
          <ac:spMkLst>
            <pc:docMk/>
            <pc:sldMk cId="611130530" sldId="324"/>
            <ac:spMk id="52" creationId="{311FC7C9-7AAC-4EF7-AAF0-B94F985C7112}"/>
          </ac:spMkLst>
        </pc:spChg>
        <pc:spChg chg="mod">
          <ac:chgData name="LE BAO HIEU 20184097" userId="3b5e1fee-99b1-467d-a97f-b19c69592372" providerId="ADAL" clId="{3CC3DC57-BAA6-4D81-B8ED-40FDEA229FEB}" dt="2021-01-18T15:34:05.233" v="747" actId="20577"/>
          <ac:spMkLst>
            <pc:docMk/>
            <pc:sldMk cId="611130530" sldId="324"/>
            <ac:spMk id="1574" creationId="{00000000-0000-0000-0000-000000000000}"/>
          </ac:spMkLst>
        </pc:spChg>
        <pc:picChg chg="add mod">
          <ac:chgData name="LE BAO HIEU 20184097" userId="3b5e1fee-99b1-467d-a97f-b19c69592372" providerId="ADAL" clId="{3CC3DC57-BAA6-4D81-B8ED-40FDEA229FEB}" dt="2021-01-18T15:28:06.590" v="708" actId="1076"/>
          <ac:picMkLst>
            <pc:docMk/>
            <pc:sldMk cId="611130530" sldId="324"/>
            <ac:picMk id="3" creationId="{47AB1129-6250-4911-87CA-386F354E1287}"/>
          </ac:picMkLst>
        </pc:picChg>
        <pc:picChg chg="del">
          <ac:chgData name="LE BAO HIEU 20184097" userId="3b5e1fee-99b1-467d-a97f-b19c69592372" providerId="ADAL" clId="{3CC3DC57-BAA6-4D81-B8ED-40FDEA229FEB}" dt="2021-01-18T15:26:42.967" v="703" actId="478"/>
          <ac:picMkLst>
            <pc:docMk/>
            <pc:sldMk cId="611130530" sldId="324"/>
            <ac:picMk id="11" creationId="{D6EDB866-BC10-4B14-B308-852981B86597}"/>
          </ac:picMkLst>
        </pc:picChg>
      </pc:sldChg>
      <pc:sldChg chg="addSp delSp modSp add mod ord modAnim">
        <pc:chgData name="LE BAO HIEU 20184097" userId="3b5e1fee-99b1-467d-a97f-b19c69592372" providerId="ADAL" clId="{3CC3DC57-BAA6-4D81-B8ED-40FDEA229FEB}" dt="2021-01-18T15:48:20.153" v="1008"/>
        <pc:sldMkLst>
          <pc:docMk/>
          <pc:sldMk cId="1748279213" sldId="325"/>
        </pc:sldMkLst>
        <pc:spChg chg="mod ord">
          <ac:chgData name="LE BAO HIEU 20184097" userId="3b5e1fee-99b1-467d-a97f-b19c69592372" providerId="ADAL" clId="{3CC3DC57-BAA6-4D81-B8ED-40FDEA229FEB}" dt="2021-01-18T15:34:29.630" v="772" actId="14100"/>
          <ac:spMkLst>
            <pc:docMk/>
            <pc:sldMk cId="1748279213" sldId="325"/>
            <ac:spMk id="52" creationId="{311FC7C9-7AAC-4EF7-AAF0-B94F985C7112}"/>
          </ac:spMkLst>
        </pc:spChg>
        <pc:spChg chg="mod">
          <ac:chgData name="LE BAO HIEU 20184097" userId="3b5e1fee-99b1-467d-a97f-b19c69592372" providerId="ADAL" clId="{3CC3DC57-BAA6-4D81-B8ED-40FDEA229FEB}" dt="2021-01-18T15:33:48.992" v="743" actId="20577"/>
          <ac:spMkLst>
            <pc:docMk/>
            <pc:sldMk cId="1748279213" sldId="325"/>
            <ac:spMk id="1574" creationId="{00000000-0000-0000-0000-000000000000}"/>
          </ac:spMkLst>
        </pc:spChg>
        <pc:picChg chg="del">
          <ac:chgData name="LE BAO HIEU 20184097" userId="3b5e1fee-99b1-467d-a97f-b19c69592372" providerId="ADAL" clId="{3CC3DC57-BAA6-4D81-B8ED-40FDEA229FEB}" dt="2021-01-18T15:48:16.162" v="1007" actId="478"/>
          <ac:picMkLst>
            <pc:docMk/>
            <pc:sldMk cId="1748279213" sldId="325"/>
            <ac:picMk id="3" creationId="{47AB1129-6250-4911-87CA-386F354E1287}"/>
          </ac:picMkLst>
        </pc:picChg>
        <pc:picChg chg="add mod ord">
          <ac:chgData name="LE BAO HIEU 20184097" userId="3b5e1fee-99b1-467d-a97f-b19c69592372" providerId="ADAL" clId="{3CC3DC57-BAA6-4D81-B8ED-40FDEA229FEB}" dt="2021-01-18T15:48:15.099" v="1006" actId="167"/>
          <ac:picMkLst>
            <pc:docMk/>
            <pc:sldMk cId="1748279213" sldId="325"/>
            <ac:picMk id="4" creationId="{AAC22460-0BAC-4C9A-A0CA-3404203A4157}"/>
          </ac:picMkLst>
        </pc:picChg>
      </pc:sldChg>
      <pc:sldChg chg="addSp delSp modSp add mod modAnim">
        <pc:chgData name="LE BAO HIEU 20184097" userId="3b5e1fee-99b1-467d-a97f-b19c69592372" providerId="ADAL" clId="{3CC3DC57-BAA6-4D81-B8ED-40FDEA229FEB}" dt="2021-01-18T15:47:23.201" v="988"/>
        <pc:sldMkLst>
          <pc:docMk/>
          <pc:sldMk cId="1446345700" sldId="326"/>
        </pc:sldMkLst>
        <pc:spChg chg="mod">
          <ac:chgData name="LE BAO HIEU 20184097" userId="3b5e1fee-99b1-467d-a97f-b19c69592372" providerId="ADAL" clId="{3CC3DC57-BAA6-4D81-B8ED-40FDEA229FEB}" dt="2021-01-18T15:35:29.329" v="777" actId="20577"/>
          <ac:spMkLst>
            <pc:docMk/>
            <pc:sldMk cId="1446345700" sldId="326"/>
            <ac:spMk id="52" creationId="{311FC7C9-7AAC-4EF7-AAF0-B94F985C7112}"/>
          </ac:spMkLst>
        </pc:spChg>
        <pc:picChg chg="del">
          <ac:chgData name="LE BAO HIEU 20184097" userId="3b5e1fee-99b1-467d-a97f-b19c69592372" providerId="ADAL" clId="{3CC3DC57-BAA6-4D81-B8ED-40FDEA229FEB}" dt="2021-01-18T15:47:19.711" v="986" actId="478"/>
          <ac:picMkLst>
            <pc:docMk/>
            <pc:sldMk cId="1446345700" sldId="326"/>
            <ac:picMk id="3" creationId="{47AB1129-6250-4911-87CA-386F354E1287}"/>
          </ac:picMkLst>
        </pc:picChg>
        <pc:picChg chg="add del">
          <ac:chgData name="LE BAO HIEU 20184097" userId="3b5e1fee-99b1-467d-a97f-b19c69592372" providerId="ADAL" clId="{3CC3DC57-BAA6-4D81-B8ED-40FDEA229FEB}" dt="2021-01-18T15:47:18.729" v="985" actId="478"/>
          <ac:picMkLst>
            <pc:docMk/>
            <pc:sldMk cId="1446345700" sldId="326"/>
            <ac:picMk id="4" creationId="{AAC22460-0BAC-4C9A-A0CA-3404203A4157}"/>
          </ac:picMkLst>
        </pc:picChg>
        <pc:picChg chg="add mod ord">
          <ac:chgData name="LE BAO HIEU 20184097" userId="3b5e1fee-99b1-467d-a97f-b19c69592372" providerId="ADAL" clId="{3CC3DC57-BAA6-4D81-B8ED-40FDEA229FEB}" dt="2021-01-18T15:47:17.412" v="984" actId="167"/>
          <ac:picMkLst>
            <pc:docMk/>
            <pc:sldMk cId="1446345700" sldId="326"/>
            <ac:picMk id="5" creationId="{E9C0D831-ED1A-4863-9A5D-9BCC049F456D}"/>
          </ac:picMkLst>
        </pc:picChg>
      </pc:sldChg>
      <pc:sldChg chg="addSp delSp modSp add mod modAnim">
        <pc:chgData name="LE BAO HIEU 20184097" userId="3b5e1fee-99b1-467d-a97f-b19c69592372" providerId="ADAL" clId="{3CC3DC57-BAA6-4D81-B8ED-40FDEA229FEB}" dt="2021-01-18T15:47:33.956" v="992" actId="478"/>
        <pc:sldMkLst>
          <pc:docMk/>
          <pc:sldMk cId="2884946097" sldId="327"/>
        </pc:sldMkLst>
        <pc:spChg chg="mod">
          <ac:chgData name="LE BAO HIEU 20184097" userId="3b5e1fee-99b1-467d-a97f-b19c69592372" providerId="ADAL" clId="{3CC3DC57-BAA6-4D81-B8ED-40FDEA229FEB}" dt="2021-01-18T15:37:27.469" v="823" actId="14100"/>
          <ac:spMkLst>
            <pc:docMk/>
            <pc:sldMk cId="2884946097" sldId="327"/>
            <ac:spMk id="52" creationId="{311FC7C9-7AAC-4EF7-AAF0-B94F985C7112}"/>
          </ac:spMkLst>
        </pc:spChg>
        <pc:picChg chg="del">
          <ac:chgData name="LE BAO HIEU 20184097" userId="3b5e1fee-99b1-467d-a97f-b19c69592372" providerId="ADAL" clId="{3CC3DC57-BAA6-4D81-B8ED-40FDEA229FEB}" dt="2021-01-18T15:47:33.956" v="992" actId="478"/>
          <ac:picMkLst>
            <pc:docMk/>
            <pc:sldMk cId="2884946097" sldId="327"/>
            <ac:picMk id="3" creationId="{47AB1129-6250-4911-87CA-386F354E1287}"/>
          </ac:picMkLst>
        </pc:picChg>
        <pc:picChg chg="add del">
          <ac:chgData name="LE BAO HIEU 20184097" userId="3b5e1fee-99b1-467d-a97f-b19c69592372" providerId="ADAL" clId="{3CC3DC57-BAA6-4D81-B8ED-40FDEA229FEB}" dt="2021-01-18T15:47:32.890" v="991" actId="478"/>
          <ac:picMkLst>
            <pc:docMk/>
            <pc:sldMk cId="2884946097" sldId="327"/>
            <ac:picMk id="4" creationId="{AAC22460-0BAC-4C9A-A0CA-3404203A4157}"/>
          </ac:picMkLst>
        </pc:picChg>
        <pc:picChg chg="add del ord">
          <ac:chgData name="LE BAO HIEU 20184097" userId="3b5e1fee-99b1-467d-a97f-b19c69592372" providerId="ADAL" clId="{3CC3DC57-BAA6-4D81-B8ED-40FDEA229FEB}" dt="2021-01-18T15:47:32.138" v="990" actId="478"/>
          <ac:picMkLst>
            <pc:docMk/>
            <pc:sldMk cId="2884946097" sldId="327"/>
            <ac:picMk id="5" creationId="{E9C0D831-ED1A-4863-9A5D-9BCC049F456D}"/>
          </ac:picMkLst>
        </pc:picChg>
        <pc:picChg chg="add mod ord">
          <ac:chgData name="LE BAO HIEU 20184097" userId="3b5e1fee-99b1-467d-a97f-b19c69592372" providerId="ADAL" clId="{3CC3DC57-BAA6-4D81-B8ED-40FDEA229FEB}" dt="2021-01-18T15:47:29.076" v="989" actId="167"/>
          <ac:picMkLst>
            <pc:docMk/>
            <pc:sldMk cId="2884946097" sldId="327"/>
            <ac:picMk id="6" creationId="{49E7399D-0181-4DB9-86A7-FD9165490477}"/>
          </ac:picMkLst>
        </pc:picChg>
      </pc:sldChg>
      <pc:sldChg chg="addSp delSp modSp add mod modAnim">
        <pc:chgData name="LE BAO HIEU 20184097" userId="3b5e1fee-99b1-467d-a97f-b19c69592372" providerId="ADAL" clId="{3CC3DC57-BAA6-4D81-B8ED-40FDEA229FEB}" dt="2021-01-18T15:48:09.097" v="1005"/>
        <pc:sldMkLst>
          <pc:docMk/>
          <pc:sldMk cId="3764526574" sldId="328"/>
        </pc:sldMkLst>
        <pc:spChg chg="mod">
          <ac:chgData name="LE BAO HIEU 20184097" userId="3b5e1fee-99b1-467d-a97f-b19c69592372" providerId="ADAL" clId="{3CC3DC57-BAA6-4D81-B8ED-40FDEA229FEB}" dt="2021-01-18T15:38:41.963" v="871" actId="20577"/>
          <ac:spMkLst>
            <pc:docMk/>
            <pc:sldMk cId="3764526574" sldId="328"/>
            <ac:spMk id="52" creationId="{311FC7C9-7AAC-4EF7-AAF0-B94F985C7112}"/>
          </ac:spMkLst>
        </pc:spChg>
        <pc:graphicFrameChg chg="add del mod">
          <ac:chgData name="LE BAO HIEU 20184097" userId="3b5e1fee-99b1-467d-a97f-b19c69592372" providerId="ADAL" clId="{3CC3DC57-BAA6-4D81-B8ED-40FDEA229FEB}" dt="2021-01-18T15:40:43.085" v="887" actId="478"/>
          <ac:graphicFrameMkLst>
            <pc:docMk/>
            <pc:sldMk cId="3764526574" sldId="328"/>
            <ac:graphicFrameMk id="8" creationId="{672BC96C-DDAE-4335-9CF0-F2732FF05104}"/>
          </ac:graphicFrameMkLst>
        </pc:graphicFrameChg>
        <pc:picChg chg="del">
          <ac:chgData name="LE BAO HIEU 20184097" userId="3b5e1fee-99b1-467d-a97f-b19c69592372" providerId="ADAL" clId="{3CC3DC57-BAA6-4D81-B8ED-40FDEA229FEB}" dt="2021-01-18T15:48:04.140" v="1004" actId="478"/>
          <ac:picMkLst>
            <pc:docMk/>
            <pc:sldMk cId="3764526574" sldId="328"/>
            <ac:picMk id="3" creationId="{47AB1129-6250-4911-87CA-386F354E1287}"/>
          </ac:picMkLst>
        </pc:picChg>
        <pc:picChg chg="del">
          <ac:chgData name="LE BAO HIEU 20184097" userId="3b5e1fee-99b1-467d-a97f-b19c69592372" providerId="ADAL" clId="{3CC3DC57-BAA6-4D81-B8ED-40FDEA229FEB}" dt="2021-01-18T15:48:03.471" v="1003" actId="478"/>
          <ac:picMkLst>
            <pc:docMk/>
            <pc:sldMk cId="3764526574" sldId="328"/>
            <ac:picMk id="4" creationId="{AAC22460-0BAC-4C9A-A0CA-3404203A4157}"/>
          </ac:picMkLst>
        </pc:picChg>
        <pc:picChg chg="del">
          <ac:chgData name="LE BAO HIEU 20184097" userId="3b5e1fee-99b1-467d-a97f-b19c69592372" providerId="ADAL" clId="{3CC3DC57-BAA6-4D81-B8ED-40FDEA229FEB}" dt="2021-01-18T15:48:02.512" v="1002" actId="478"/>
          <ac:picMkLst>
            <pc:docMk/>
            <pc:sldMk cId="3764526574" sldId="328"/>
            <ac:picMk id="5" creationId="{E9C0D831-ED1A-4863-9A5D-9BCC049F456D}"/>
          </ac:picMkLst>
        </pc:picChg>
        <pc:picChg chg="del">
          <ac:chgData name="LE BAO HIEU 20184097" userId="3b5e1fee-99b1-467d-a97f-b19c69592372" providerId="ADAL" clId="{3CC3DC57-BAA6-4D81-B8ED-40FDEA229FEB}" dt="2021-01-18T15:48:01.845" v="1001" actId="478"/>
          <ac:picMkLst>
            <pc:docMk/>
            <pc:sldMk cId="3764526574" sldId="328"/>
            <ac:picMk id="6" creationId="{49E7399D-0181-4DB9-86A7-FD9165490477}"/>
          </ac:picMkLst>
        </pc:picChg>
        <pc:picChg chg="add mod ord">
          <ac:chgData name="LE BAO HIEU 20184097" userId="3b5e1fee-99b1-467d-a97f-b19c69592372" providerId="ADAL" clId="{3CC3DC57-BAA6-4D81-B8ED-40FDEA229FEB}" dt="2021-01-18T15:48:00.820" v="1000" actId="167"/>
          <ac:picMkLst>
            <pc:docMk/>
            <pc:sldMk cId="3764526574" sldId="328"/>
            <ac:picMk id="7" creationId="{B4B03061-4385-4140-9796-CA2B26BFF684}"/>
          </ac:picMkLst>
        </pc:picChg>
      </pc:sldChg>
      <pc:sldChg chg="addSp delSp modSp add mod ord modAnim">
        <pc:chgData name="LE BAO HIEU 20184097" userId="3b5e1fee-99b1-467d-a97f-b19c69592372" providerId="ADAL" clId="{3CC3DC57-BAA6-4D81-B8ED-40FDEA229FEB}" dt="2021-01-18T15:47:55.723" v="999"/>
        <pc:sldMkLst>
          <pc:docMk/>
          <pc:sldMk cId="1880507385" sldId="329"/>
        </pc:sldMkLst>
        <pc:spChg chg="mod">
          <ac:chgData name="LE BAO HIEU 20184097" userId="3b5e1fee-99b1-467d-a97f-b19c69592372" providerId="ADAL" clId="{3CC3DC57-BAA6-4D81-B8ED-40FDEA229FEB}" dt="2021-01-18T15:40:56.384" v="921" actId="20577"/>
          <ac:spMkLst>
            <pc:docMk/>
            <pc:sldMk cId="1880507385" sldId="329"/>
            <ac:spMk id="52" creationId="{311FC7C9-7AAC-4EF7-AAF0-B94F985C7112}"/>
          </ac:spMkLst>
        </pc:spChg>
        <pc:picChg chg="del">
          <ac:chgData name="LE BAO HIEU 20184097" userId="3b5e1fee-99b1-467d-a97f-b19c69592372" providerId="ADAL" clId="{3CC3DC57-BAA6-4D81-B8ED-40FDEA229FEB}" dt="2021-01-18T15:47:47.710" v="998" actId="478"/>
          <ac:picMkLst>
            <pc:docMk/>
            <pc:sldMk cId="1880507385" sldId="329"/>
            <ac:picMk id="3" creationId="{47AB1129-6250-4911-87CA-386F354E1287}"/>
          </ac:picMkLst>
        </pc:picChg>
        <pc:picChg chg="del">
          <ac:chgData name="LE BAO HIEU 20184097" userId="3b5e1fee-99b1-467d-a97f-b19c69592372" providerId="ADAL" clId="{3CC3DC57-BAA6-4D81-B8ED-40FDEA229FEB}" dt="2021-01-18T15:47:46.755" v="997" actId="478"/>
          <ac:picMkLst>
            <pc:docMk/>
            <pc:sldMk cId="1880507385" sldId="329"/>
            <ac:picMk id="4" creationId="{AAC22460-0BAC-4C9A-A0CA-3404203A4157}"/>
          </ac:picMkLst>
        </pc:picChg>
        <pc:picChg chg="del">
          <ac:chgData name="LE BAO HIEU 20184097" userId="3b5e1fee-99b1-467d-a97f-b19c69592372" providerId="ADAL" clId="{3CC3DC57-BAA6-4D81-B8ED-40FDEA229FEB}" dt="2021-01-18T15:47:45.490" v="996" actId="478"/>
          <ac:picMkLst>
            <pc:docMk/>
            <pc:sldMk cId="1880507385" sldId="329"/>
            <ac:picMk id="5" creationId="{E9C0D831-ED1A-4863-9A5D-9BCC049F456D}"/>
          </ac:picMkLst>
        </pc:picChg>
        <pc:picChg chg="del">
          <ac:chgData name="LE BAO HIEU 20184097" userId="3b5e1fee-99b1-467d-a97f-b19c69592372" providerId="ADAL" clId="{3CC3DC57-BAA6-4D81-B8ED-40FDEA229FEB}" dt="2021-01-18T15:47:44.553" v="995" actId="478"/>
          <ac:picMkLst>
            <pc:docMk/>
            <pc:sldMk cId="1880507385" sldId="329"/>
            <ac:picMk id="6" creationId="{49E7399D-0181-4DB9-86A7-FD9165490477}"/>
          </ac:picMkLst>
        </pc:picChg>
        <pc:picChg chg="del">
          <ac:chgData name="LE BAO HIEU 20184097" userId="3b5e1fee-99b1-467d-a97f-b19c69592372" providerId="ADAL" clId="{3CC3DC57-BAA6-4D81-B8ED-40FDEA229FEB}" dt="2021-01-18T15:47:43.744" v="994" actId="478"/>
          <ac:picMkLst>
            <pc:docMk/>
            <pc:sldMk cId="1880507385" sldId="329"/>
            <ac:picMk id="7" creationId="{B4B03061-4385-4140-9796-CA2B26BFF684}"/>
          </ac:picMkLst>
        </pc:picChg>
        <pc:picChg chg="add mod ord">
          <ac:chgData name="LE BAO HIEU 20184097" userId="3b5e1fee-99b1-467d-a97f-b19c69592372" providerId="ADAL" clId="{3CC3DC57-BAA6-4D81-B8ED-40FDEA229FEB}" dt="2021-01-18T15:47:42.676" v="993" actId="167"/>
          <ac:picMkLst>
            <pc:docMk/>
            <pc:sldMk cId="1880507385" sldId="329"/>
            <ac:picMk id="8" creationId="{1A2B48C5-4593-4794-9C31-EA6F59F1AF24}"/>
          </ac:picMkLst>
        </pc:picChg>
      </pc:sldChg>
      <pc:sldChg chg="modSp add mod">
        <pc:chgData name="LE BAO HIEU 20184097" userId="3b5e1fee-99b1-467d-a97f-b19c69592372" providerId="ADAL" clId="{3CC3DC57-BAA6-4D81-B8ED-40FDEA229FEB}" dt="2021-01-18T15:58:30.357" v="1051" actId="14100"/>
        <pc:sldMkLst>
          <pc:docMk/>
          <pc:sldMk cId="131851602" sldId="330"/>
        </pc:sldMkLst>
        <pc:spChg chg="mod">
          <ac:chgData name="LE BAO HIEU 20184097" userId="3b5e1fee-99b1-467d-a97f-b19c69592372" providerId="ADAL" clId="{3CC3DC57-BAA6-4D81-B8ED-40FDEA229FEB}" dt="2021-01-18T15:58:30.357" v="1051" actId="14100"/>
          <ac:spMkLst>
            <pc:docMk/>
            <pc:sldMk cId="131851602" sldId="330"/>
            <ac:spMk id="52" creationId="{311FC7C9-7AAC-4EF7-AAF0-B94F985C7112}"/>
          </ac:spMkLst>
        </pc:spChg>
      </pc:sldChg>
      <pc:sldChg chg="modSp add mod">
        <pc:chgData name="LE BAO HIEU 20184097" userId="3b5e1fee-99b1-467d-a97f-b19c69592372" providerId="ADAL" clId="{3CC3DC57-BAA6-4D81-B8ED-40FDEA229FEB}" dt="2021-01-21T15:48:43.978" v="1271" actId="20577"/>
        <pc:sldMkLst>
          <pc:docMk/>
          <pc:sldMk cId="1844402589" sldId="331"/>
        </pc:sldMkLst>
        <pc:spChg chg="mod">
          <ac:chgData name="LE BAO HIEU 20184097" userId="3b5e1fee-99b1-467d-a97f-b19c69592372" providerId="ADAL" clId="{3CC3DC57-BAA6-4D81-B8ED-40FDEA229FEB}" dt="2021-01-21T15:48:37.150" v="1249" actId="20577"/>
          <ac:spMkLst>
            <pc:docMk/>
            <pc:sldMk cId="1844402589" sldId="331"/>
            <ac:spMk id="360" creationId="{00000000-0000-0000-0000-000000000000}"/>
          </ac:spMkLst>
        </pc:spChg>
        <pc:spChg chg="mod">
          <ac:chgData name="LE BAO HIEU 20184097" userId="3b5e1fee-99b1-467d-a97f-b19c69592372" providerId="ADAL" clId="{3CC3DC57-BAA6-4D81-B8ED-40FDEA229FEB}" dt="2021-01-21T15:48:43.978" v="1271" actId="20577"/>
          <ac:spMkLst>
            <pc:docMk/>
            <pc:sldMk cId="1844402589" sldId="331"/>
            <ac:spMk id="361" creationId="{00000000-0000-0000-0000-000000000000}"/>
          </ac:spMkLst>
        </pc:spChg>
      </pc:sldChg>
      <pc:sldChg chg="modSp add mod modAnim">
        <pc:chgData name="LE BAO HIEU 20184097" userId="3b5e1fee-99b1-467d-a97f-b19c69592372" providerId="ADAL" clId="{3CC3DC57-BAA6-4D81-B8ED-40FDEA229FEB}" dt="2021-01-21T16:13:31.802" v="2606" actId="120"/>
        <pc:sldMkLst>
          <pc:docMk/>
          <pc:sldMk cId="999173286" sldId="332"/>
        </pc:sldMkLst>
        <pc:spChg chg="mod">
          <ac:chgData name="LE BAO HIEU 20184097" userId="3b5e1fee-99b1-467d-a97f-b19c69592372" providerId="ADAL" clId="{3CC3DC57-BAA6-4D81-B8ED-40FDEA229FEB}" dt="2021-01-21T16:13:31.802" v="2606" actId="120"/>
          <ac:spMkLst>
            <pc:docMk/>
            <pc:sldMk cId="999173286" sldId="332"/>
            <ac:spMk id="77" creationId="{72034A99-5691-4085-AFC9-2F8396F05A48}"/>
          </ac:spMkLst>
        </pc:spChg>
        <pc:spChg chg="mod">
          <ac:chgData name="LE BAO HIEU 20184097" userId="3b5e1fee-99b1-467d-a97f-b19c69592372" providerId="ADAL" clId="{3CC3DC57-BAA6-4D81-B8ED-40FDEA229FEB}" dt="2021-01-21T16:13:31.802" v="2606" actId="120"/>
          <ac:spMkLst>
            <pc:docMk/>
            <pc:sldMk cId="999173286" sldId="332"/>
            <ac:spMk id="80" creationId="{696C9C56-B54B-43F5-BE3C-8E8CC8880D0E}"/>
          </ac:spMkLst>
        </pc:spChg>
        <pc:spChg chg="mod">
          <ac:chgData name="LE BAO HIEU 20184097" userId="3b5e1fee-99b1-467d-a97f-b19c69592372" providerId="ADAL" clId="{3CC3DC57-BAA6-4D81-B8ED-40FDEA229FEB}" dt="2021-01-21T16:13:31.802" v="2606" actId="120"/>
          <ac:spMkLst>
            <pc:docMk/>
            <pc:sldMk cId="999173286" sldId="332"/>
            <ac:spMk id="85" creationId="{45A82BD8-9DAB-4BE5-B38C-010830713DAF}"/>
          </ac:spMkLst>
        </pc:spChg>
        <pc:spChg chg="mod">
          <ac:chgData name="LE BAO HIEU 20184097" userId="3b5e1fee-99b1-467d-a97f-b19c69592372" providerId="ADAL" clId="{3CC3DC57-BAA6-4D81-B8ED-40FDEA229FEB}" dt="2021-01-21T15:52:38.433" v="1318" actId="20577"/>
          <ac:spMkLst>
            <pc:docMk/>
            <pc:sldMk cId="999173286" sldId="332"/>
            <ac:spMk id="1511" creationId="{00000000-0000-0000-0000-000000000000}"/>
          </ac:spMkLst>
        </pc:spChg>
      </pc:sldChg>
      <pc:sldChg chg="modSp add del mod">
        <pc:chgData name="LE BAO HIEU 20184097" userId="3b5e1fee-99b1-467d-a97f-b19c69592372" providerId="ADAL" clId="{3CC3DC57-BAA6-4D81-B8ED-40FDEA229FEB}" dt="2021-01-21T16:10:37.581" v="2365" actId="47"/>
        <pc:sldMkLst>
          <pc:docMk/>
          <pc:sldMk cId="3949959478" sldId="333"/>
        </pc:sldMkLst>
        <pc:spChg chg="mod">
          <ac:chgData name="LE BAO HIEU 20184097" userId="3b5e1fee-99b1-467d-a97f-b19c69592372" providerId="ADAL" clId="{3CC3DC57-BAA6-4D81-B8ED-40FDEA229FEB}" dt="2021-01-21T16:09:34.320" v="2297" actId="20577"/>
          <ac:spMkLst>
            <pc:docMk/>
            <pc:sldMk cId="3949959478" sldId="333"/>
            <ac:spMk id="1511" creationId="{00000000-0000-0000-0000-000000000000}"/>
          </ac:spMkLst>
        </pc:spChg>
      </pc:sldChg>
      <pc:sldChg chg="modSp add mod modAnim">
        <pc:chgData name="LE BAO HIEU 20184097" userId="3b5e1fee-99b1-467d-a97f-b19c69592372" providerId="ADAL" clId="{3CC3DC57-BAA6-4D81-B8ED-40FDEA229FEB}" dt="2021-01-21T16:15:37.867" v="2902" actId="20577"/>
        <pc:sldMkLst>
          <pc:docMk/>
          <pc:sldMk cId="2845530655" sldId="334"/>
        </pc:sldMkLst>
        <pc:spChg chg="mod">
          <ac:chgData name="LE BAO HIEU 20184097" userId="3b5e1fee-99b1-467d-a97f-b19c69592372" providerId="ADAL" clId="{3CC3DC57-BAA6-4D81-B8ED-40FDEA229FEB}" dt="2021-01-21T16:15:21.359" v="2829" actId="20577"/>
          <ac:spMkLst>
            <pc:docMk/>
            <pc:sldMk cId="2845530655" sldId="334"/>
            <ac:spMk id="77" creationId="{72034A99-5691-4085-AFC9-2F8396F05A48}"/>
          </ac:spMkLst>
        </pc:spChg>
        <pc:spChg chg="mod">
          <ac:chgData name="LE BAO HIEU 20184097" userId="3b5e1fee-99b1-467d-a97f-b19c69592372" providerId="ADAL" clId="{3CC3DC57-BAA6-4D81-B8ED-40FDEA229FEB}" dt="2021-01-21T16:14:54.311" v="2728" actId="20577"/>
          <ac:spMkLst>
            <pc:docMk/>
            <pc:sldMk cId="2845530655" sldId="334"/>
            <ac:spMk id="80" creationId="{696C9C56-B54B-43F5-BE3C-8E8CC8880D0E}"/>
          </ac:spMkLst>
        </pc:spChg>
        <pc:spChg chg="mod">
          <ac:chgData name="LE BAO HIEU 20184097" userId="3b5e1fee-99b1-467d-a97f-b19c69592372" providerId="ADAL" clId="{3CC3DC57-BAA6-4D81-B8ED-40FDEA229FEB}" dt="2021-01-21T16:15:37.867" v="2902" actId="20577"/>
          <ac:spMkLst>
            <pc:docMk/>
            <pc:sldMk cId="2845530655" sldId="334"/>
            <ac:spMk id="85" creationId="{45A82BD8-9DAB-4BE5-B38C-010830713DAF}"/>
          </ac:spMkLst>
        </pc:spChg>
        <pc:spChg chg="mod">
          <ac:chgData name="LE BAO HIEU 20184097" userId="3b5e1fee-99b1-467d-a97f-b19c69592372" providerId="ADAL" clId="{3CC3DC57-BAA6-4D81-B8ED-40FDEA229FEB}" dt="2021-01-21T16:09:44.968" v="2335" actId="20577"/>
          <ac:spMkLst>
            <pc:docMk/>
            <pc:sldMk cId="2845530655" sldId="334"/>
            <ac:spMk id="1511" creationId="{00000000-0000-0000-0000-000000000000}"/>
          </ac:spMkLst>
        </pc:spChg>
      </pc:sldChg>
      <pc:sldChg chg="addSp delSp modSp add mod modAnim">
        <pc:chgData name="LE BAO HIEU 20184097" userId="3b5e1fee-99b1-467d-a97f-b19c69592372" providerId="ADAL" clId="{3CC3DC57-BAA6-4D81-B8ED-40FDEA229FEB}" dt="2021-01-21T16:14:05.099" v="2614"/>
        <pc:sldMkLst>
          <pc:docMk/>
          <pc:sldMk cId="0" sldId="335"/>
        </pc:sldMkLst>
        <pc:spChg chg="del topLvl">
          <ac:chgData name="LE BAO HIEU 20184097" userId="3b5e1fee-99b1-467d-a97f-b19c69592372" providerId="ADAL" clId="{3CC3DC57-BAA6-4D81-B8ED-40FDEA229FEB}" dt="2021-01-21T16:11:17.802" v="2368" actId="478"/>
          <ac:spMkLst>
            <pc:docMk/>
            <pc:sldMk cId="0" sldId="335"/>
            <ac:spMk id="678" creationId="{00000000-0000-0000-0000-000000000000}"/>
          </ac:spMkLst>
        </pc:spChg>
        <pc:spChg chg="mod topLvl">
          <ac:chgData name="LE BAO HIEU 20184097" userId="3b5e1fee-99b1-467d-a97f-b19c69592372" providerId="ADAL" clId="{3CC3DC57-BAA6-4D81-B8ED-40FDEA229FEB}" dt="2021-01-21T16:13:20.916" v="2604" actId="122"/>
          <ac:spMkLst>
            <pc:docMk/>
            <pc:sldMk cId="0" sldId="335"/>
            <ac:spMk id="679" creationId="{00000000-0000-0000-0000-000000000000}"/>
          </ac:spMkLst>
        </pc:spChg>
        <pc:spChg chg="mod">
          <ac:chgData name="LE BAO HIEU 20184097" userId="3b5e1fee-99b1-467d-a97f-b19c69592372" providerId="ADAL" clId="{3CC3DC57-BAA6-4D81-B8ED-40FDEA229FEB}" dt="2021-01-21T16:10:29.957" v="2364" actId="20577"/>
          <ac:spMkLst>
            <pc:docMk/>
            <pc:sldMk cId="0" sldId="335"/>
            <ac:spMk id="680" creationId="{00000000-0000-0000-0000-000000000000}"/>
          </ac:spMkLst>
        </pc:spChg>
        <pc:spChg chg="del topLvl">
          <ac:chgData name="LE BAO HIEU 20184097" userId="3b5e1fee-99b1-467d-a97f-b19c69592372" providerId="ADAL" clId="{3CC3DC57-BAA6-4D81-B8ED-40FDEA229FEB}" dt="2021-01-21T16:11:22.099" v="2370" actId="478"/>
          <ac:spMkLst>
            <pc:docMk/>
            <pc:sldMk cId="0" sldId="335"/>
            <ac:spMk id="686" creationId="{00000000-0000-0000-0000-000000000000}"/>
          </ac:spMkLst>
        </pc:spChg>
        <pc:spChg chg="mod topLvl">
          <ac:chgData name="LE BAO HIEU 20184097" userId="3b5e1fee-99b1-467d-a97f-b19c69592372" providerId="ADAL" clId="{3CC3DC57-BAA6-4D81-B8ED-40FDEA229FEB}" dt="2021-01-21T16:13:20.916" v="2604" actId="122"/>
          <ac:spMkLst>
            <pc:docMk/>
            <pc:sldMk cId="0" sldId="335"/>
            <ac:spMk id="687" creationId="{00000000-0000-0000-0000-000000000000}"/>
          </ac:spMkLst>
        </pc:spChg>
        <pc:spChg chg="del topLvl">
          <ac:chgData name="LE BAO HIEU 20184097" userId="3b5e1fee-99b1-467d-a97f-b19c69592372" providerId="ADAL" clId="{3CC3DC57-BAA6-4D81-B8ED-40FDEA229FEB}" dt="2021-01-21T16:11:19.776" v="2369" actId="478"/>
          <ac:spMkLst>
            <pc:docMk/>
            <pc:sldMk cId="0" sldId="335"/>
            <ac:spMk id="689" creationId="{00000000-0000-0000-0000-000000000000}"/>
          </ac:spMkLst>
        </pc:spChg>
        <pc:spChg chg="mod topLvl">
          <ac:chgData name="LE BAO HIEU 20184097" userId="3b5e1fee-99b1-467d-a97f-b19c69592372" providerId="ADAL" clId="{3CC3DC57-BAA6-4D81-B8ED-40FDEA229FEB}" dt="2021-01-21T16:13:20.916" v="2604" actId="122"/>
          <ac:spMkLst>
            <pc:docMk/>
            <pc:sldMk cId="0" sldId="335"/>
            <ac:spMk id="690" creationId="{00000000-0000-0000-0000-000000000000}"/>
          </ac:spMkLst>
        </pc:spChg>
        <pc:spChg chg="del topLvl">
          <ac:chgData name="LE BAO HIEU 20184097" userId="3b5e1fee-99b1-467d-a97f-b19c69592372" providerId="ADAL" clId="{3CC3DC57-BAA6-4D81-B8ED-40FDEA229FEB}" dt="2021-01-21T16:11:24.352" v="2371" actId="478"/>
          <ac:spMkLst>
            <pc:docMk/>
            <pc:sldMk cId="0" sldId="335"/>
            <ac:spMk id="692" creationId="{00000000-0000-0000-0000-000000000000}"/>
          </ac:spMkLst>
        </pc:spChg>
        <pc:spChg chg="mod topLvl">
          <ac:chgData name="LE BAO HIEU 20184097" userId="3b5e1fee-99b1-467d-a97f-b19c69592372" providerId="ADAL" clId="{3CC3DC57-BAA6-4D81-B8ED-40FDEA229FEB}" dt="2021-01-21T16:13:20.916" v="2604" actId="122"/>
          <ac:spMkLst>
            <pc:docMk/>
            <pc:sldMk cId="0" sldId="335"/>
            <ac:spMk id="693" creationId="{00000000-0000-0000-0000-000000000000}"/>
          </ac:spMkLst>
        </pc:spChg>
        <pc:grpChg chg="add del">
          <ac:chgData name="LE BAO HIEU 20184097" userId="3b5e1fee-99b1-467d-a97f-b19c69592372" providerId="ADAL" clId="{3CC3DC57-BAA6-4D81-B8ED-40FDEA229FEB}" dt="2021-01-21T16:11:17.802" v="2368" actId="478"/>
          <ac:grpSpMkLst>
            <pc:docMk/>
            <pc:sldMk cId="0" sldId="335"/>
            <ac:grpSpMk id="677" creationId="{00000000-0000-0000-0000-000000000000}"/>
          </ac:grpSpMkLst>
        </pc:grpChg>
        <pc:grpChg chg="add del">
          <ac:chgData name="LE BAO HIEU 20184097" userId="3b5e1fee-99b1-467d-a97f-b19c69592372" providerId="ADAL" clId="{3CC3DC57-BAA6-4D81-B8ED-40FDEA229FEB}" dt="2021-01-21T16:11:22.099" v="2370" actId="478"/>
          <ac:grpSpMkLst>
            <pc:docMk/>
            <pc:sldMk cId="0" sldId="335"/>
            <ac:grpSpMk id="685" creationId="{00000000-0000-0000-0000-000000000000}"/>
          </ac:grpSpMkLst>
        </pc:grpChg>
        <pc:grpChg chg="add del">
          <ac:chgData name="LE BAO HIEU 20184097" userId="3b5e1fee-99b1-467d-a97f-b19c69592372" providerId="ADAL" clId="{3CC3DC57-BAA6-4D81-B8ED-40FDEA229FEB}" dt="2021-01-21T16:11:19.776" v="2369" actId="478"/>
          <ac:grpSpMkLst>
            <pc:docMk/>
            <pc:sldMk cId="0" sldId="335"/>
            <ac:grpSpMk id="688" creationId="{00000000-0000-0000-0000-000000000000}"/>
          </ac:grpSpMkLst>
        </pc:grpChg>
        <pc:grpChg chg="add del">
          <ac:chgData name="LE BAO HIEU 20184097" userId="3b5e1fee-99b1-467d-a97f-b19c69592372" providerId="ADAL" clId="{3CC3DC57-BAA6-4D81-B8ED-40FDEA229FEB}" dt="2021-01-21T16:11:24.352" v="2371" actId="478"/>
          <ac:grpSpMkLst>
            <pc:docMk/>
            <pc:sldMk cId="0" sldId="335"/>
            <ac:grpSpMk id="691" creationId="{00000000-0000-0000-0000-000000000000}"/>
          </ac:grpSpMkLst>
        </pc:grpChg>
      </pc:sldChg>
      <pc:sldMasterChg chg="delSldLayout">
        <pc:chgData name="LE BAO HIEU 20184097" userId="3b5e1fee-99b1-467d-a97f-b19c69592372" providerId="ADAL" clId="{3CC3DC57-BAA6-4D81-B8ED-40FDEA229FEB}" dt="2021-01-18T15:20:39.322" v="616" actId="47"/>
        <pc:sldMasterMkLst>
          <pc:docMk/>
          <pc:sldMasterMk cId="0" sldId="2147483680"/>
        </pc:sldMasterMkLst>
        <pc:sldLayoutChg chg="del">
          <pc:chgData name="LE BAO HIEU 20184097" userId="3b5e1fee-99b1-467d-a97f-b19c69592372" providerId="ADAL" clId="{3CC3DC57-BAA6-4D81-B8ED-40FDEA229FEB}" dt="2021-01-18T15:20:39.322" v="616" actId="47"/>
          <pc:sldLayoutMkLst>
            <pc:docMk/>
            <pc:sldMasterMk cId="0" sldId="2147483680"/>
            <pc:sldLayoutMk cId="0" sldId="214748365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9c4634428f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9c4634428f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061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ab14034664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ab14034664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a46eb17aa6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a46eb17aa6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8336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a46eb17aa6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a46eb17aa6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609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a46eb17aa6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a46eb17aa6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448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a46eb17aa6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a46eb17aa6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6694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a46eb17aa6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a46eb17aa6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846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a46eb17aa6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a46eb17aa6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687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a46eb17aa6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a46eb17aa6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485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a46eb17aa6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a46eb17aa6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146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9c4634428f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9c4634428f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a46eb17aa6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a46eb17aa6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071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a46eb17aa6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a46eb17aa6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0657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a46eb17aa6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a46eb17aa6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355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a46eb17aa6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a46eb17aa6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2305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a46eb17aa6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a46eb17aa6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861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a46eb17aa6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a46eb17aa6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8498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a46eb17aa6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a46eb17aa6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7592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a46eb17aa6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a46eb17aa6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5297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a46eb17aa6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a46eb17aa6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8167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a46eb17aa6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a46eb17aa6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033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b14034664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b14034664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b14034664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b14034664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245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b14034664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b14034664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9684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9c4634428f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9c4634428f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494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9c4634428f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9c4634428f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a46eb17aa6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a46eb17aa6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9c4634428f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9c4634428f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098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9c4634428f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9c4634428f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b14034664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b14034664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035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9c4634428f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9c4634428f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a46eb17aa6_0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a46eb17aa6_0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a46eb17aa6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a46eb17aa6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a46eb17aa6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a46eb17aa6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6781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19538" y="1601112"/>
            <a:ext cx="6204300" cy="21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29938" y="3835487"/>
            <a:ext cx="51939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434699" y="-972068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/>
          <p:nvPr/>
        </p:nvSpPr>
        <p:spPr>
          <a:xfrm>
            <a:off x="-2125" y="0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0"/>
          <p:cNvSpPr/>
          <p:nvPr/>
        </p:nvSpPr>
        <p:spPr>
          <a:xfrm flipH="1">
            <a:off x="8505897" y="2805775"/>
            <a:ext cx="2276400" cy="2276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0"/>
          <p:cNvSpPr/>
          <p:nvPr/>
        </p:nvSpPr>
        <p:spPr>
          <a:xfrm flipH="1">
            <a:off x="114278" y="467150"/>
            <a:ext cx="528444" cy="528444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0"/>
          <p:cNvSpPr/>
          <p:nvPr/>
        </p:nvSpPr>
        <p:spPr>
          <a:xfrm>
            <a:off x="6067329" y="445500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AND_BODY_1_1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/>
          <p:nvPr/>
        </p:nvSpPr>
        <p:spPr>
          <a:xfrm rot="10800000">
            <a:off x="6753751" y="4570793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1"/>
          <p:cNvSpPr/>
          <p:nvPr/>
        </p:nvSpPr>
        <p:spPr>
          <a:xfrm rot="10800000" flipH="1">
            <a:off x="8480100" y="3238509"/>
            <a:ext cx="1171138" cy="1171138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1"/>
          <p:cNvSpPr/>
          <p:nvPr/>
        </p:nvSpPr>
        <p:spPr>
          <a:xfrm rot="10800000">
            <a:off x="0" y="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/>
          <p:nvPr/>
        </p:nvSpPr>
        <p:spPr>
          <a:xfrm rot="10800000" flipH="1">
            <a:off x="-878425" y="117001"/>
            <a:ext cx="1383300" cy="13833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APTION_ONLY_1_2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/>
          <p:nvPr/>
        </p:nvSpPr>
        <p:spPr>
          <a:xfrm>
            <a:off x="-928001" y="-505343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2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/>
          <p:nvPr/>
        </p:nvSpPr>
        <p:spPr>
          <a:xfrm rot="10800000">
            <a:off x="-16852" y="-32604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9"/>
          <p:cNvSpPr/>
          <p:nvPr/>
        </p:nvSpPr>
        <p:spPr>
          <a:xfrm rot="-3600024" flipH="1">
            <a:off x="7811165" y="4280621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9"/>
          <p:cNvSpPr/>
          <p:nvPr/>
        </p:nvSpPr>
        <p:spPr>
          <a:xfrm rot="10800000">
            <a:off x="8693271" y="4148087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9"/>
          <p:cNvSpPr/>
          <p:nvPr/>
        </p:nvSpPr>
        <p:spPr>
          <a:xfrm rot="10800000">
            <a:off x="-499376" y="-305318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079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/>
          <p:nvPr/>
        </p:nvSpPr>
        <p:spPr>
          <a:xfrm rot="10800000">
            <a:off x="-297734" y="-114863"/>
            <a:ext cx="1671684" cy="918013"/>
          </a:xfrm>
          <a:custGeom>
            <a:avLst/>
            <a:gdLst/>
            <a:ahLst/>
            <a:cxnLst/>
            <a:rect l="l" t="t" r="r" b="b"/>
            <a:pathLst>
              <a:path w="51643" h="28360" extrusionOk="0">
                <a:moveTo>
                  <a:pt x="882" y="25168"/>
                </a:moveTo>
                <a:cubicBezTo>
                  <a:pt x="1459" y="24317"/>
                  <a:pt x="2280" y="23709"/>
                  <a:pt x="3131" y="23192"/>
                </a:cubicBezTo>
                <a:cubicBezTo>
                  <a:pt x="5532" y="21703"/>
                  <a:pt x="8268" y="20761"/>
                  <a:pt x="11095" y="20518"/>
                </a:cubicBezTo>
                <a:cubicBezTo>
                  <a:pt x="13861" y="20274"/>
                  <a:pt x="16627" y="20639"/>
                  <a:pt x="19393" y="20670"/>
                </a:cubicBezTo>
                <a:cubicBezTo>
                  <a:pt x="21155" y="20700"/>
                  <a:pt x="23010" y="20578"/>
                  <a:pt x="24590" y="19788"/>
                </a:cubicBezTo>
                <a:cubicBezTo>
                  <a:pt x="26870" y="18633"/>
                  <a:pt x="28298" y="16262"/>
                  <a:pt x="29241" y="13891"/>
                </a:cubicBezTo>
                <a:cubicBezTo>
                  <a:pt x="30183" y="11520"/>
                  <a:pt x="30761" y="8998"/>
                  <a:pt x="31976" y="6748"/>
                </a:cubicBezTo>
                <a:cubicBezTo>
                  <a:pt x="33375" y="4165"/>
                  <a:pt x="35654" y="2007"/>
                  <a:pt x="38451" y="1004"/>
                </a:cubicBezTo>
                <a:cubicBezTo>
                  <a:pt x="41217" y="1"/>
                  <a:pt x="44469" y="244"/>
                  <a:pt x="46931" y="1885"/>
                </a:cubicBezTo>
                <a:cubicBezTo>
                  <a:pt x="49180" y="3374"/>
                  <a:pt x="50609" y="5897"/>
                  <a:pt x="51126" y="8542"/>
                </a:cubicBezTo>
                <a:cubicBezTo>
                  <a:pt x="51642" y="11186"/>
                  <a:pt x="51308" y="13952"/>
                  <a:pt x="50518" y="16505"/>
                </a:cubicBezTo>
                <a:cubicBezTo>
                  <a:pt x="48937" y="21642"/>
                  <a:pt x="45168" y="26475"/>
                  <a:pt x="39910" y="27661"/>
                </a:cubicBezTo>
                <a:cubicBezTo>
                  <a:pt x="36718" y="28360"/>
                  <a:pt x="33405" y="27691"/>
                  <a:pt x="30183" y="27174"/>
                </a:cubicBezTo>
                <a:cubicBezTo>
                  <a:pt x="21915" y="25867"/>
                  <a:pt x="13435" y="25806"/>
                  <a:pt x="5137" y="26961"/>
                </a:cubicBezTo>
                <a:cubicBezTo>
                  <a:pt x="4012" y="27113"/>
                  <a:pt x="2888" y="27296"/>
                  <a:pt x="1824" y="27630"/>
                </a:cubicBezTo>
                <a:cubicBezTo>
                  <a:pt x="1186" y="27843"/>
                  <a:pt x="547" y="28299"/>
                  <a:pt x="243" y="27509"/>
                </a:cubicBezTo>
                <a:cubicBezTo>
                  <a:pt x="0" y="26809"/>
                  <a:pt x="517" y="25715"/>
                  <a:pt x="882" y="251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 rot="7200014">
            <a:off x="8207285" y="4148923"/>
            <a:ext cx="1601609" cy="1175554"/>
          </a:xfrm>
          <a:custGeom>
            <a:avLst/>
            <a:gdLst/>
            <a:ahLst/>
            <a:cxnLst/>
            <a:rect l="l" t="t" r="r" b="b"/>
            <a:pathLst>
              <a:path w="42159" h="30944" extrusionOk="0">
                <a:moveTo>
                  <a:pt x="5988" y="9819"/>
                </a:moveTo>
                <a:cubicBezTo>
                  <a:pt x="5988" y="9819"/>
                  <a:pt x="12402" y="1"/>
                  <a:pt x="24195" y="1217"/>
                </a:cubicBezTo>
                <a:cubicBezTo>
                  <a:pt x="37387" y="2554"/>
                  <a:pt x="42159" y="19454"/>
                  <a:pt x="38451" y="24804"/>
                </a:cubicBezTo>
                <a:cubicBezTo>
                  <a:pt x="34195" y="30944"/>
                  <a:pt x="27569" y="20305"/>
                  <a:pt x="22037" y="23953"/>
                </a:cubicBezTo>
                <a:cubicBezTo>
                  <a:pt x="16596" y="27539"/>
                  <a:pt x="9727" y="28329"/>
                  <a:pt x="6900" y="25533"/>
                </a:cubicBezTo>
                <a:cubicBezTo>
                  <a:pt x="0" y="18724"/>
                  <a:pt x="5988" y="9819"/>
                  <a:pt x="5988" y="98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8806938" y="3138475"/>
            <a:ext cx="674119" cy="670504"/>
          </a:xfrm>
          <a:custGeom>
            <a:avLst/>
            <a:gdLst/>
            <a:ahLst/>
            <a:cxnLst/>
            <a:rect l="l" t="t" r="r" b="b"/>
            <a:pathLst>
              <a:path w="5594" h="5564" extrusionOk="0">
                <a:moveTo>
                  <a:pt x="5593" y="2767"/>
                </a:moveTo>
                <a:cubicBezTo>
                  <a:pt x="5593" y="4317"/>
                  <a:pt x="4347" y="5563"/>
                  <a:pt x="2797" y="5563"/>
                </a:cubicBezTo>
                <a:cubicBezTo>
                  <a:pt x="1247" y="5563"/>
                  <a:pt x="0" y="4317"/>
                  <a:pt x="0" y="2767"/>
                </a:cubicBezTo>
                <a:cubicBezTo>
                  <a:pt x="0" y="1247"/>
                  <a:pt x="1247" y="1"/>
                  <a:pt x="2797" y="1"/>
                </a:cubicBezTo>
                <a:cubicBezTo>
                  <a:pt x="4347" y="1"/>
                  <a:pt x="5593" y="1247"/>
                  <a:pt x="5593" y="2767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566175" y="297550"/>
            <a:ext cx="294100" cy="294100"/>
          </a:xfrm>
          <a:custGeom>
            <a:avLst/>
            <a:gdLst/>
            <a:ahLst/>
            <a:cxnLst/>
            <a:rect l="l" t="t" r="r" b="b"/>
            <a:pathLst>
              <a:path w="11764" h="11764" extrusionOk="0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544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4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-928001" y="-505343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150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789200" y="2777991"/>
            <a:ext cx="5565600" cy="6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264700" y="3526850"/>
            <a:ext cx="4614600" cy="5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2307300" y="1106125"/>
            <a:ext cx="4529400" cy="16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 flipH="1">
            <a:off x="6753751" y="0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-720100" y="-1280800"/>
            <a:ext cx="2276400" cy="2276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499150" y="467150"/>
            <a:ext cx="528444" cy="528444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flipH="1">
            <a:off x="0" y="445500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rot="-3600024" flipH="1">
            <a:off x="7811165" y="4280621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8577133" y="3119584"/>
            <a:ext cx="1305000" cy="13050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rot="10800000">
            <a:off x="-16852" y="-32604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/>
          <p:nvPr/>
        </p:nvSpPr>
        <p:spPr>
          <a:xfrm rot="10800000" flipH="1">
            <a:off x="-138400" y="-102292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 rot="-5400000" flipH="1">
            <a:off x="7563290" y="3563172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/>
          <p:nvPr/>
        </p:nvSpPr>
        <p:spPr>
          <a:xfrm rot="10800000" flipH="1">
            <a:off x="-956576" y="4300487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/>
          <p:nvPr/>
        </p:nvSpPr>
        <p:spPr>
          <a:xfrm rot="10800000" flipH="1">
            <a:off x="8541204" y="-152918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710100" y="1169575"/>
            <a:ext cx="3837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710100" y="2739475"/>
            <a:ext cx="38370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459632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-928001" y="-505343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_2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 hasCustomPrompt="1"/>
          </p:nvPr>
        </p:nvSpPr>
        <p:spPr>
          <a:xfrm>
            <a:off x="4231600" y="623425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5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2" hasCustomPrompt="1"/>
          </p:nvPr>
        </p:nvSpPr>
        <p:spPr>
          <a:xfrm>
            <a:off x="4231600" y="1656185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5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3" hasCustomPrompt="1"/>
          </p:nvPr>
        </p:nvSpPr>
        <p:spPr>
          <a:xfrm>
            <a:off x="4231600" y="2689257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5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4" hasCustomPrompt="1"/>
          </p:nvPr>
        </p:nvSpPr>
        <p:spPr>
          <a:xfrm>
            <a:off x="4231600" y="3730761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5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177225" y="758875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5"/>
          </p:nvPr>
        </p:nvSpPr>
        <p:spPr>
          <a:xfrm>
            <a:off x="5177225" y="1043600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6"/>
          </p:nvPr>
        </p:nvSpPr>
        <p:spPr>
          <a:xfrm>
            <a:off x="5177225" y="1787517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7"/>
          </p:nvPr>
        </p:nvSpPr>
        <p:spPr>
          <a:xfrm>
            <a:off x="5177225" y="2072243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8"/>
          </p:nvPr>
        </p:nvSpPr>
        <p:spPr>
          <a:xfrm>
            <a:off x="5177225" y="2821536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9"/>
          </p:nvPr>
        </p:nvSpPr>
        <p:spPr>
          <a:xfrm>
            <a:off x="5177225" y="3106262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3"/>
          </p:nvPr>
        </p:nvSpPr>
        <p:spPr>
          <a:xfrm>
            <a:off x="5177225" y="3865592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4"/>
          </p:nvPr>
        </p:nvSpPr>
        <p:spPr>
          <a:xfrm>
            <a:off x="5177225" y="4150318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15"/>
          </p:nvPr>
        </p:nvSpPr>
        <p:spPr>
          <a:xfrm>
            <a:off x="580225" y="1994250"/>
            <a:ext cx="2687100" cy="11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/>
          <p:nvPr/>
        </p:nvSpPr>
        <p:spPr>
          <a:xfrm>
            <a:off x="0" y="0"/>
            <a:ext cx="2704870" cy="648066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236200" y="648075"/>
            <a:ext cx="66900" cy="67650"/>
          </a:xfrm>
          <a:custGeom>
            <a:avLst/>
            <a:gdLst/>
            <a:ahLst/>
            <a:cxnLst/>
            <a:rect l="l" t="t" r="r" b="b"/>
            <a:pathLst>
              <a:path w="2676" h="2706" extrusionOk="0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/>
          <p:nvPr/>
        </p:nvSpPr>
        <p:spPr>
          <a:xfrm rot="-3600024" flipH="1">
            <a:off x="7775832" y="4404962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/>
          <p:nvPr/>
        </p:nvSpPr>
        <p:spPr>
          <a:xfrm>
            <a:off x="252925" y="801575"/>
            <a:ext cx="294100" cy="294100"/>
          </a:xfrm>
          <a:custGeom>
            <a:avLst/>
            <a:gdLst/>
            <a:ahLst/>
            <a:cxnLst/>
            <a:rect l="l" t="t" r="r" b="b"/>
            <a:pathLst>
              <a:path w="11764" h="11764" extrusionOk="0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8541800" y="3243925"/>
            <a:ext cx="1305000" cy="13050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APTION_ONLY_1_1_1_1_1_1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2"/>
          <p:cNvSpPr/>
          <p:nvPr/>
        </p:nvSpPr>
        <p:spPr>
          <a:xfrm rot="10800000">
            <a:off x="6753751" y="4570793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 rot="10800000" flipH="1">
            <a:off x="8480100" y="3238509"/>
            <a:ext cx="1171138" cy="1171138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 rot="10800000">
            <a:off x="0" y="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 rot="10800000" flipH="1">
            <a:off x="-878425" y="117001"/>
            <a:ext cx="1383300" cy="13833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_AND_BODY_1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/>
          <p:nvPr/>
        </p:nvSpPr>
        <p:spPr>
          <a:xfrm rot="10800000">
            <a:off x="6753751" y="4570793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6"/>
          <p:cNvSpPr/>
          <p:nvPr/>
        </p:nvSpPr>
        <p:spPr>
          <a:xfrm rot="10800000" flipH="1">
            <a:off x="8480100" y="3238509"/>
            <a:ext cx="1171138" cy="1171138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6"/>
          <p:cNvSpPr/>
          <p:nvPr/>
        </p:nvSpPr>
        <p:spPr>
          <a:xfrm rot="10800000">
            <a:off x="0" y="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6"/>
          <p:cNvSpPr/>
          <p:nvPr/>
        </p:nvSpPr>
        <p:spPr>
          <a:xfrm rot="10800000" flipH="1">
            <a:off x="-878425" y="117001"/>
            <a:ext cx="1383300" cy="13833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title"/>
          </p:nvPr>
        </p:nvSpPr>
        <p:spPr>
          <a:xfrm>
            <a:off x="770594" y="3117600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 b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1"/>
          </p:nvPr>
        </p:nvSpPr>
        <p:spPr>
          <a:xfrm>
            <a:off x="770600" y="3566777"/>
            <a:ext cx="2258700" cy="7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title" idx="2"/>
          </p:nvPr>
        </p:nvSpPr>
        <p:spPr>
          <a:xfrm>
            <a:off x="3442651" y="3117600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 b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3"/>
          </p:nvPr>
        </p:nvSpPr>
        <p:spPr>
          <a:xfrm>
            <a:off x="3442651" y="3566785"/>
            <a:ext cx="2258700" cy="7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title" idx="4"/>
          </p:nvPr>
        </p:nvSpPr>
        <p:spPr>
          <a:xfrm>
            <a:off x="6114706" y="3117600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 b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5"/>
          </p:nvPr>
        </p:nvSpPr>
        <p:spPr>
          <a:xfrm>
            <a:off x="6114701" y="3566785"/>
            <a:ext cx="2258700" cy="7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title" idx="6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/>
          <p:nvPr/>
        </p:nvSpPr>
        <p:spPr>
          <a:xfrm>
            <a:off x="0" y="0"/>
            <a:ext cx="2704870" cy="648066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9"/>
          <p:cNvSpPr/>
          <p:nvPr/>
        </p:nvSpPr>
        <p:spPr>
          <a:xfrm>
            <a:off x="236200" y="648075"/>
            <a:ext cx="66900" cy="67650"/>
          </a:xfrm>
          <a:custGeom>
            <a:avLst/>
            <a:gdLst/>
            <a:ahLst/>
            <a:cxnLst/>
            <a:rect l="l" t="t" r="r" b="b"/>
            <a:pathLst>
              <a:path w="2676" h="2706" extrusionOk="0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9"/>
          <p:cNvSpPr/>
          <p:nvPr/>
        </p:nvSpPr>
        <p:spPr>
          <a:xfrm rot="-3600024" flipH="1">
            <a:off x="7775832" y="4404962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252925" y="801575"/>
            <a:ext cx="294100" cy="294100"/>
          </a:xfrm>
          <a:custGeom>
            <a:avLst/>
            <a:gdLst/>
            <a:ahLst/>
            <a:cxnLst/>
            <a:rect l="l" t="t" r="r" b="b"/>
            <a:pathLst>
              <a:path w="11764" h="11764" extrusionOk="0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8541800" y="3243925"/>
            <a:ext cx="1305000" cy="13050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8" r:id="rId7"/>
    <p:sldLayoutId id="2147483672" r:id="rId8"/>
    <p:sldLayoutId id="2147483675" r:id="rId9"/>
    <p:sldLayoutId id="2147483676" r:id="rId10"/>
    <p:sldLayoutId id="2147483677" r:id="rId11"/>
    <p:sldLayoutId id="2147483678" r:id="rId12"/>
    <p:sldLayoutId id="2147483681" r:id="rId13"/>
    <p:sldLayoutId id="2147483682" r:id="rId14"/>
    <p:sldLayoutId id="214748368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A616F00-3FA2-4EB4-8E71-23FEB3C27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824" y="314781"/>
            <a:ext cx="4192925" cy="4192925"/>
          </a:xfrm>
          <a:prstGeom prst="rect">
            <a:avLst/>
          </a:prstGeom>
        </p:spPr>
      </p:pic>
      <p:sp>
        <p:nvSpPr>
          <p:cNvPr id="255" name="Google Shape;255;p35"/>
          <p:cNvSpPr txBox="1">
            <a:spLocks noGrp="1"/>
          </p:cNvSpPr>
          <p:nvPr>
            <p:ph type="ctrTitle"/>
          </p:nvPr>
        </p:nvSpPr>
        <p:spPr>
          <a:xfrm>
            <a:off x="177251" y="1509150"/>
            <a:ext cx="4879182" cy="21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Trang Web</a:t>
            </a:r>
            <a:br>
              <a:rPr lang="vi-VN" dirty="0"/>
            </a:br>
            <a:r>
              <a:rPr lang="vi-VN" dirty="0" err="1"/>
              <a:t>Bán</a:t>
            </a:r>
            <a:r>
              <a:rPr lang="vi-VN" dirty="0"/>
              <a:t> Đồ Ăn</a:t>
            </a:r>
            <a:endParaRPr dirty="0"/>
          </a:p>
        </p:txBody>
      </p:sp>
      <p:sp>
        <p:nvSpPr>
          <p:cNvPr id="256" name="Google Shape;256;p35"/>
          <p:cNvSpPr txBox="1">
            <a:spLocks noGrp="1"/>
          </p:cNvSpPr>
          <p:nvPr>
            <p:ph type="subTitle" idx="1"/>
          </p:nvPr>
        </p:nvSpPr>
        <p:spPr>
          <a:xfrm>
            <a:off x="272944" y="3429900"/>
            <a:ext cx="3794675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GVHD: </a:t>
            </a:r>
            <a:r>
              <a:rPr lang="vi-VN" sz="15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Nguyễn</a:t>
            </a:r>
            <a:r>
              <a:rPr lang="vi-VN" sz="15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Hồng Phương</a:t>
            </a:r>
            <a:endParaRPr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  <p:bldP spid="25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5"/>
          <p:cNvSpPr txBox="1">
            <a:spLocks noGrp="1"/>
          </p:cNvSpPr>
          <p:nvPr>
            <p:ph type="subTitle" idx="4294967295"/>
          </p:nvPr>
        </p:nvSpPr>
        <p:spPr>
          <a:xfrm>
            <a:off x="6539090" y="1383234"/>
            <a:ext cx="1903200" cy="3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b="1" dirty="0">
                <a:solidFill>
                  <a:schemeClr val="accent5"/>
                </a:solidFill>
              </a:rPr>
              <a:t>Xem menu</a:t>
            </a:r>
            <a:endParaRPr b="1" dirty="0">
              <a:solidFill>
                <a:schemeClr val="accent5"/>
              </a:solidFill>
            </a:endParaRPr>
          </a:p>
        </p:txBody>
      </p:sp>
      <p:sp>
        <p:nvSpPr>
          <p:cNvPr id="607" name="Google Shape;607;p45"/>
          <p:cNvSpPr txBox="1">
            <a:spLocks noGrp="1"/>
          </p:cNvSpPr>
          <p:nvPr>
            <p:ph type="subTitle" idx="4294967295"/>
          </p:nvPr>
        </p:nvSpPr>
        <p:spPr>
          <a:xfrm>
            <a:off x="6539090" y="1680994"/>
            <a:ext cx="1987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400" dirty="0"/>
              <a:t>Xem toàn bộ sản phẩm của cửa hàng</a:t>
            </a:r>
            <a:endParaRPr sz="1400" dirty="0"/>
          </a:p>
        </p:txBody>
      </p:sp>
      <p:sp>
        <p:nvSpPr>
          <p:cNvPr id="608" name="Google Shape;608;p45"/>
          <p:cNvSpPr txBox="1">
            <a:spLocks noGrp="1"/>
          </p:cNvSpPr>
          <p:nvPr>
            <p:ph type="subTitle" idx="4294967295"/>
          </p:nvPr>
        </p:nvSpPr>
        <p:spPr>
          <a:xfrm>
            <a:off x="6539090" y="2501141"/>
            <a:ext cx="1903200" cy="3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b="1" dirty="0">
                <a:solidFill>
                  <a:schemeClr val="accent6"/>
                </a:solidFill>
              </a:rPr>
              <a:t>Đăng ký</a:t>
            </a:r>
            <a:endParaRPr b="1" dirty="0">
              <a:solidFill>
                <a:schemeClr val="accent6"/>
              </a:solidFill>
            </a:endParaRPr>
          </a:p>
        </p:txBody>
      </p:sp>
      <p:sp>
        <p:nvSpPr>
          <p:cNvPr id="609" name="Google Shape;609;p45"/>
          <p:cNvSpPr txBox="1">
            <a:spLocks noGrp="1"/>
          </p:cNvSpPr>
          <p:nvPr>
            <p:ph type="subTitle" idx="4294967295"/>
          </p:nvPr>
        </p:nvSpPr>
        <p:spPr>
          <a:xfrm>
            <a:off x="6539090" y="2793882"/>
            <a:ext cx="1987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400" dirty="0"/>
              <a:t>Cho phép người dùng đăng ký, đăng nhập</a:t>
            </a:r>
            <a:endParaRPr sz="1400" dirty="0"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4294967295"/>
          </p:nvPr>
        </p:nvSpPr>
        <p:spPr>
          <a:xfrm>
            <a:off x="6539090" y="3608090"/>
            <a:ext cx="1903200" cy="3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b="1" dirty="0">
                <a:solidFill>
                  <a:schemeClr val="accent2"/>
                </a:solidFill>
              </a:rPr>
              <a:t>Bộ lọc</a:t>
            </a:r>
            <a:endParaRPr b="1" dirty="0">
              <a:solidFill>
                <a:schemeClr val="accent2"/>
              </a:solidFill>
            </a:endParaRPr>
          </a:p>
        </p:txBody>
      </p:sp>
      <p:sp>
        <p:nvSpPr>
          <p:cNvPr id="611" name="Google Shape;611;p45"/>
          <p:cNvSpPr txBox="1">
            <a:spLocks noGrp="1"/>
          </p:cNvSpPr>
          <p:nvPr>
            <p:ph type="subTitle" idx="4294967295"/>
          </p:nvPr>
        </p:nvSpPr>
        <p:spPr>
          <a:xfrm>
            <a:off x="6539089" y="3900831"/>
            <a:ext cx="21092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400" dirty="0"/>
              <a:t>Lọc sản phẩm theo yêu cầu của người dùng</a:t>
            </a:r>
            <a:endParaRPr sz="1400" dirty="0"/>
          </a:p>
        </p:txBody>
      </p:sp>
      <p:sp>
        <p:nvSpPr>
          <p:cNvPr id="612" name="Google Shape;612;p45"/>
          <p:cNvSpPr txBox="1">
            <a:spLocks noGrp="1"/>
          </p:cNvSpPr>
          <p:nvPr>
            <p:ph type="subTitle" idx="4294967295"/>
          </p:nvPr>
        </p:nvSpPr>
        <p:spPr>
          <a:xfrm>
            <a:off x="738125" y="3605581"/>
            <a:ext cx="1903200" cy="3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b="1" dirty="0">
                <a:solidFill>
                  <a:schemeClr val="dk1"/>
                </a:solidFill>
              </a:rPr>
              <a:t>Lịch sử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613" name="Google Shape;613;p45"/>
          <p:cNvSpPr txBox="1">
            <a:spLocks noGrp="1"/>
          </p:cNvSpPr>
          <p:nvPr>
            <p:ph type="subTitle" idx="4294967295"/>
          </p:nvPr>
        </p:nvSpPr>
        <p:spPr>
          <a:xfrm>
            <a:off x="738125" y="2498632"/>
            <a:ext cx="1903200" cy="3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b="1" dirty="0">
                <a:solidFill>
                  <a:schemeClr val="accent4"/>
                </a:solidFill>
              </a:rPr>
              <a:t>Giỏ hàng</a:t>
            </a:r>
            <a:endParaRPr b="1" dirty="0">
              <a:solidFill>
                <a:schemeClr val="accent4"/>
              </a:solidFill>
            </a:endParaRPr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4294967295"/>
          </p:nvPr>
        </p:nvSpPr>
        <p:spPr>
          <a:xfrm>
            <a:off x="738125" y="1385744"/>
            <a:ext cx="1903200" cy="3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b="1" dirty="0">
                <a:solidFill>
                  <a:schemeClr val="lt2"/>
                </a:solidFill>
              </a:rPr>
              <a:t>Tìm kiếm</a:t>
            </a:r>
            <a:endParaRPr b="1" dirty="0">
              <a:solidFill>
                <a:schemeClr val="lt2"/>
              </a:solidFill>
            </a:endParaRPr>
          </a:p>
        </p:txBody>
      </p:sp>
      <p:sp>
        <p:nvSpPr>
          <p:cNvPr id="615" name="Google Shape;615;p45"/>
          <p:cNvSpPr txBox="1">
            <a:spLocks noGrp="1"/>
          </p:cNvSpPr>
          <p:nvPr>
            <p:ph type="subTitle" idx="4294967295"/>
          </p:nvPr>
        </p:nvSpPr>
        <p:spPr>
          <a:xfrm>
            <a:off x="654125" y="2793882"/>
            <a:ext cx="1987200" cy="5727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400" dirty="0"/>
              <a:t>Cho phép xem đơn hàng đang đặt</a:t>
            </a:r>
            <a:endParaRPr sz="1400" dirty="0"/>
          </a:p>
        </p:txBody>
      </p:sp>
      <p:sp>
        <p:nvSpPr>
          <p:cNvPr id="616" name="Google Shape;616;p45"/>
          <p:cNvSpPr txBox="1">
            <a:spLocks noGrp="1"/>
          </p:cNvSpPr>
          <p:nvPr>
            <p:ph type="subTitle" idx="4294967295"/>
          </p:nvPr>
        </p:nvSpPr>
        <p:spPr>
          <a:xfrm>
            <a:off x="654125" y="1680994"/>
            <a:ext cx="1987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400" dirty="0"/>
              <a:t>Cho phép tìm kiếm các sản phẩm</a:t>
            </a:r>
            <a:endParaRPr sz="1400" dirty="0"/>
          </a:p>
        </p:txBody>
      </p:sp>
      <p:sp>
        <p:nvSpPr>
          <p:cNvPr id="617" name="Google Shape;617;p45"/>
          <p:cNvSpPr txBox="1">
            <a:spLocks noGrp="1"/>
          </p:cNvSpPr>
          <p:nvPr>
            <p:ph type="subTitle" idx="4294967295"/>
          </p:nvPr>
        </p:nvSpPr>
        <p:spPr>
          <a:xfrm>
            <a:off x="585787" y="3900831"/>
            <a:ext cx="2055537" cy="5727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400" dirty="0"/>
              <a:t>Lịch sử các đơn hàng người dùng đã đặt</a:t>
            </a:r>
            <a:endParaRPr sz="1400" dirty="0"/>
          </a:p>
        </p:txBody>
      </p:sp>
      <p:sp>
        <p:nvSpPr>
          <p:cNvPr id="618" name="Google Shape;618;p45"/>
          <p:cNvSpPr txBox="1">
            <a:spLocks noGrp="1"/>
          </p:cNvSpPr>
          <p:nvPr>
            <p:ph type="title"/>
          </p:nvPr>
        </p:nvSpPr>
        <p:spPr>
          <a:xfrm>
            <a:off x="713100" y="4649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Tài khoản user</a:t>
            </a:r>
            <a:endParaRPr dirty="0"/>
          </a:p>
        </p:txBody>
      </p:sp>
      <p:sp>
        <p:nvSpPr>
          <p:cNvPr id="619" name="Google Shape;619;p45"/>
          <p:cNvSpPr/>
          <p:nvPr/>
        </p:nvSpPr>
        <p:spPr>
          <a:xfrm>
            <a:off x="5212470" y="2631452"/>
            <a:ext cx="276913" cy="264630"/>
          </a:xfrm>
          <a:custGeom>
            <a:avLst/>
            <a:gdLst/>
            <a:ahLst/>
            <a:cxnLst/>
            <a:rect l="l" t="t" r="r" b="b"/>
            <a:pathLst>
              <a:path w="5095" h="4869" extrusionOk="0">
                <a:moveTo>
                  <a:pt x="3131" y="1"/>
                </a:moveTo>
                <a:lnTo>
                  <a:pt x="1" y="4086"/>
                </a:lnTo>
                <a:lnTo>
                  <a:pt x="5094" y="4869"/>
                </a:lnTo>
                <a:lnTo>
                  <a:pt x="313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5"/>
          <p:cNvSpPr/>
          <p:nvPr/>
        </p:nvSpPr>
        <p:spPr>
          <a:xfrm>
            <a:off x="4848441" y="2167911"/>
            <a:ext cx="253108" cy="279794"/>
          </a:xfrm>
          <a:custGeom>
            <a:avLst/>
            <a:gdLst/>
            <a:ahLst/>
            <a:cxnLst/>
            <a:rect l="l" t="t" r="r" b="b"/>
            <a:pathLst>
              <a:path w="4657" h="5148" extrusionOk="0">
                <a:moveTo>
                  <a:pt x="1" y="1"/>
                </a:moveTo>
                <a:lnTo>
                  <a:pt x="425" y="5147"/>
                </a:lnTo>
                <a:lnTo>
                  <a:pt x="4656" y="221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1" name="Google Shape;621;p45"/>
          <p:cNvSpPr/>
          <p:nvPr/>
        </p:nvSpPr>
        <p:spPr>
          <a:xfrm>
            <a:off x="4090057" y="3724352"/>
            <a:ext cx="262456" cy="276152"/>
          </a:xfrm>
          <a:custGeom>
            <a:avLst/>
            <a:gdLst/>
            <a:ahLst/>
            <a:cxnLst/>
            <a:rect l="l" t="t" r="r" b="b"/>
            <a:pathLst>
              <a:path w="4829" h="5081" extrusionOk="0">
                <a:moveTo>
                  <a:pt x="3967" y="0"/>
                </a:moveTo>
                <a:lnTo>
                  <a:pt x="1" y="3276"/>
                </a:lnTo>
                <a:lnTo>
                  <a:pt x="4829" y="5080"/>
                </a:lnTo>
                <a:lnTo>
                  <a:pt x="39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/>
          <p:nvPr/>
        </p:nvSpPr>
        <p:spPr>
          <a:xfrm>
            <a:off x="3671951" y="3328584"/>
            <a:ext cx="279033" cy="253814"/>
          </a:xfrm>
          <a:custGeom>
            <a:avLst/>
            <a:gdLst/>
            <a:ahLst/>
            <a:cxnLst/>
            <a:rect l="l" t="t" r="r" b="b"/>
            <a:pathLst>
              <a:path w="5134" h="4670" extrusionOk="0">
                <a:moveTo>
                  <a:pt x="0" y="0"/>
                </a:moveTo>
                <a:lnTo>
                  <a:pt x="2176" y="4669"/>
                </a:lnTo>
                <a:lnTo>
                  <a:pt x="5134" y="438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5"/>
          <p:cNvSpPr/>
          <p:nvPr/>
        </p:nvSpPr>
        <p:spPr>
          <a:xfrm>
            <a:off x="4092231" y="2184488"/>
            <a:ext cx="255989" cy="278326"/>
          </a:xfrm>
          <a:custGeom>
            <a:avLst/>
            <a:gdLst/>
            <a:ahLst/>
            <a:cxnLst/>
            <a:rect l="l" t="t" r="r" b="b"/>
            <a:pathLst>
              <a:path w="4710" h="5121" extrusionOk="0">
                <a:moveTo>
                  <a:pt x="4709" y="1"/>
                </a:moveTo>
                <a:lnTo>
                  <a:pt x="0" y="2097"/>
                </a:lnTo>
                <a:lnTo>
                  <a:pt x="4179" y="5121"/>
                </a:lnTo>
                <a:lnTo>
                  <a:pt x="470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5"/>
          <p:cNvSpPr/>
          <p:nvPr/>
        </p:nvSpPr>
        <p:spPr>
          <a:xfrm>
            <a:off x="3674831" y="2645855"/>
            <a:ext cx="276859" cy="262510"/>
          </a:xfrm>
          <a:custGeom>
            <a:avLst/>
            <a:gdLst/>
            <a:ahLst/>
            <a:cxnLst/>
            <a:rect l="l" t="t" r="r" b="b"/>
            <a:pathLst>
              <a:path w="5094" h="4830" extrusionOk="0">
                <a:moveTo>
                  <a:pt x="1818" y="1"/>
                </a:moveTo>
                <a:lnTo>
                  <a:pt x="1" y="4829"/>
                </a:lnTo>
                <a:lnTo>
                  <a:pt x="5094" y="3993"/>
                </a:lnTo>
                <a:lnTo>
                  <a:pt x="181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5"/>
          <p:cNvSpPr/>
          <p:nvPr/>
        </p:nvSpPr>
        <p:spPr>
          <a:xfrm>
            <a:off x="5214644" y="2058344"/>
            <a:ext cx="856502" cy="1029498"/>
          </a:xfrm>
          <a:custGeom>
            <a:avLst/>
            <a:gdLst/>
            <a:ahLst/>
            <a:cxnLst/>
            <a:rect l="l" t="t" r="r" b="b"/>
            <a:pathLst>
              <a:path w="15759" h="18942" extrusionOk="0">
                <a:moveTo>
                  <a:pt x="7906" y="1"/>
                </a:moveTo>
                <a:lnTo>
                  <a:pt x="1" y="7906"/>
                </a:lnTo>
                <a:cubicBezTo>
                  <a:pt x="2773" y="10784"/>
                  <a:pt x="4497" y="14750"/>
                  <a:pt x="4577" y="18942"/>
                </a:cubicBezTo>
                <a:lnTo>
                  <a:pt x="15759" y="18942"/>
                </a:lnTo>
                <a:cubicBezTo>
                  <a:pt x="15679" y="11620"/>
                  <a:pt x="12695" y="4895"/>
                  <a:pt x="79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5"/>
          <p:cNvSpPr/>
          <p:nvPr/>
        </p:nvSpPr>
        <p:spPr>
          <a:xfrm>
            <a:off x="3521296" y="3748863"/>
            <a:ext cx="1023030" cy="856447"/>
          </a:xfrm>
          <a:custGeom>
            <a:avLst/>
            <a:gdLst/>
            <a:ahLst/>
            <a:cxnLst/>
            <a:rect l="l" t="t" r="r" b="b"/>
            <a:pathLst>
              <a:path w="18823" h="15758" extrusionOk="0">
                <a:moveTo>
                  <a:pt x="7919" y="0"/>
                </a:moveTo>
                <a:lnTo>
                  <a:pt x="0" y="7905"/>
                </a:lnTo>
                <a:cubicBezTo>
                  <a:pt x="4868" y="12667"/>
                  <a:pt x="11487" y="15638"/>
                  <a:pt x="18822" y="15758"/>
                </a:cubicBezTo>
                <a:lnTo>
                  <a:pt x="18822" y="4576"/>
                </a:lnTo>
                <a:cubicBezTo>
                  <a:pt x="14525" y="4457"/>
                  <a:pt x="10771" y="2746"/>
                  <a:pt x="79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5"/>
          <p:cNvSpPr/>
          <p:nvPr/>
        </p:nvSpPr>
        <p:spPr>
          <a:xfrm>
            <a:off x="3521296" y="1607086"/>
            <a:ext cx="1023030" cy="856502"/>
          </a:xfrm>
          <a:custGeom>
            <a:avLst/>
            <a:gdLst/>
            <a:ahLst/>
            <a:cxnLst/>
            <a:rect l="l" t="t" r="r" b="b"/>
            <a:pathLst>
              <a:path w="18823" h="15759" extrusionOk="0">
                <a:moveTo>
                  <a:pt x="18822" y="0"/>
                </a:moveTo>
                <a:cubicBezTo>
                  <a:pt x="11487" y="106"/>
                  <a:pt x="4868" y="3078"/>
                  <a:pt x="0" y="7853"/>
                </a:cubicBezTo>
                <a:lnTo>
                  <a:pt x="7919" y="15758"/>
                </a:lnTo>
                <a:cubicBezTo>
                  <a:pt x="10771" y="13012"/>
                  <a:pt x="14525" y="11288"/>
                  <a:pt x="18822" y="11182"/>
                </a:cubicBezTo>
                <a:lnTo>
                  <a:pt x="188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8" name="Google Shape;628;p45"/>
          <p:cNvSpPr/>
          <p:nvPr/>
        </p:nvSpPr>
        <p:spPr>
          <a:xfrm>
            <a:off x="4580990" y="1606325"/>
            <a:ext cx="1033139" cy="855089"/>
          </a:xfrm>
          <a:custGeom>
            <a:avLst/>
            <a:gdLst/>
            <a:ahLst/>
            <a:cxnLst/>
            <a:rect l="l" t="t" r="r" b="b"/>
            <a:pathLst>
              <a:path w="19009" h="15733" extrusionOk="0">
                <a:moveTo>
                  <a:pt x="1" y="1"/>
                </a:moveTo>
                <a:lnTo>
                  <a:pt x="1" y="11196"/>
                </a:lnTo>
                <a:cubicBezTo>
                  <a:pt x="4311" y="11262"/>
                  <a:pt x="8238" y="12973"/>
                  <a:pt x="11116" y="15732"/>
                </a:cubicBezTo>
                <a:lnTo>
                  <a:pt x="19008" y="7814"/>
                </a:lnTo>
                <a:cubicBezTo>
                  <a:pt x="14087" y="3038"/>
                  <a:pt x="7429" y="67"/>
                  <a:pt x="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5"/>
          <p:cNvSpPr/>
          <p:nvPr/>
        </p:nvSpPr>
        <p:spPr>
          <a:xfrm>
            <a:off x="3072863" y="3130320"/>
            <a:ext cx="854328" cy="1024443"/>
          </a:xfrm>
          <a:custGeom>
            <a:avLst/>
            <a:gdLst/>
            <a:ahLst/>
            <a:cxnLst/>
            <a:rect l="l" t="t" r="r" b="b"/>
            <a:pathLst>
              <a:path w="15719" h="18849" extrusionOk="0">
                <a:moveTo>
                  <a:pt x="1" y="0"/>
                </a:moveTo>
                <a:cubicBezTo>
                  <a:pt x="94" y="7335"/>
                  <a:pt x="3052" y="13968"/>
                  <a:pt x="7814" y="18849"/>
                </a:cubicBezTo>
                <a:lnTo>
                  <a:pt x="15719" y="10917"/>
                </a:lnTo>
                <a:cubicBezTo>
                  <a:pt x="12987" y="8065"/>
                  <a:pt x="11275" y="4205"/>
                  <a:pt x="1118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5"/>
          <p:cNvSpPr/>
          <p:nvPr/>
        </p:nvSpPr>
        <p:spPr>
          <a:xfrm>
            <a:off x="3072863" y="2060518"/>
            <a:ext cx="854328" cy="1028085"/>
          </a:xfrm>
          <a:custGeom>
            <a:avLst/>
            <a:gdLst/>
            <a:ahLst/>
            <a:cxnLst/>
            <a:rect l="l" t="t" r="r" b="b"/>
            <a:pathLst>
              <a:path w="15719" h="18916" extrusionOk="0">
                <a:moveTo>
                  <a:pt x="7800" y="0"/>
                </a:moveTo>
                <a:cubicBezTo>
                  <a:pt x="3038" y="4895"/>
                  <a:pt x="81" y="11580"/>
                  <a:pt x="1" y="18915"/>
                </a:cubicBezTo>
                <a:lnTo>
                  <a:pt x="11183" y="18915"/>
                </a:lnTo>
                <a:lnTo>
                  <a:pt x="11183" y="18902"/>
                </a:lnTo>
                <a:cubicBezTo>
                  <a:pt x="11262" y="14803"/>
                  <a:pt x="12973" y="10784"/>
                  <a:pt x="15719" y="7906"/>
                </a:cubicBezTo>
                <a:lnTo>
                  <a:pt x="78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5"/>
          <p:cNvSpPr/>
          <p:nvPr/>
        </p:nvSpPr>
        <p:spPr>
          <a:xfrm>
            <a:off x="4034567" y="2596941"/>
            <a:ext cx="1136187" cy="1033683"/>
          </a:xfrm>
          <a:custGeom>
            <a:avLst/>
            <a:gdLst/>
            <a:ahLst/>
            <a:cxnLst/>
            <a:rect l="l" t="t" r="r" b="b"/>
            <a:pathLst>
              <a:path w="20905" h="19019" extrusionOk="0">
                <a:moveTo>
                  <a:pt x="10445" y="0"/>
                </a:moveTo>
                <a:cubicBezTo>
                  <a:pt x="6123" y="0"/>
                  <a:pt x="2218" y="2966"/>
                  <a:pt x="1194" y="7347"/>
                </a:cubicBezTo>
                <a:cubicBezTo>
                  <a:pt x="0" y="12467"/>
                  <a:pt x="3184" y="17574"/>
                  <a:pt x="8290" y="18768"/>
                </a:cubicBezTo>
                <a:cubicBezTo>
                  <a:pt x="9018" y="18937"/>
                  <a:pt x="9744" y="19019"/>
                  <a:pt x="10460" y="19019"/>
                </a:cubicBezTo>
                <a:cubicBezTo>
                  <a:pt x="14782" y="19019"/>
                  <a:pt x="18687" y="16053"/>
                  <a:pt x="19711" y="11671"/>
                </a:cubicBezTo>
                <a:cubicBezTo>
                  <a:pt x="20905" y="6551"/>
                  <a:pt x="17721" y="1445"/>
                  <a:pt x="12615" y="251"/>
                </a:cubicBezTo>
                <a:cubicBezTo>
                  <a:pt x="11887" y="81"/>
                  <a:pt x="11161" y="0"/>
                  <a:pt x="104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632" name="Google Shape;632;p45"/>
          <p:cNvCxnSpPr>
            <a:endCxn id="633" idx="1"/>
          </p:cNvCxnSpPr>
          <p:nvPr/>
        </p:nvCxnSpPr>
        <p:spPr>
          <a:xfrm>
            <a:off x="5905425" y="2688865"/>
            <a:ext cx="633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34" name="Google Shape;634;p45"/>
          <p:cNvCxnSpPr>
            <a:stCxn id="635" idx="1"/>
          </p:cNvCxnSpPr>
          <p:nvPr/>
        </p:nvCxnSpPr>
        <p:spPr>
          <a:xfrm flipH="1">
            <a:off x="4779225" y="1571526"/>
            <a:ext cx="1759200" cy="137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6" name="Google Shape;636;p45"/>
          <p:cNvCxnSpPr>
            <a:stCxn id="637" idx="1"/>
          </p:cNvCxnSpPr>
          <p:nvPr/>
        </p:nvCxnSpPr>
        <p:spPr>
          <a:xfrm flipH="1">
            <a:off x="4429125" y="3793006"/>
            <a:ext cx="2109300" cy="484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8" name="Google Shape;638;p45"/>
          <p:cNvCxnSpPr>
            <a:stCxn id="639" idx="3"/>
          </p:cNvCxnSpPr>
          <p:nvPr/>
        </p:nvCxnSpPr>
        <p:spPr>
          <a:xfrm>
            <a:off x="2641225" y="1571526"/>
            <a:ext cx="1780200" cy="137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0" name="Google Shape;640;p45"/>
          <p:cNvCxnSpPr>
            <a:stCxn id="641" idx="3"/>
          </p:cNvCxnSpPr>
          <p:nvPr/>
        </p:nvCxnSpPr>
        <p:spPr>
          <a:xfrm>
            <a:off x="2944525" y="2688865"/>
            <a:ext cx="59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2" name="Google Shape;642;p45"/>
          <p:cNvCxnSpPr>
            <a:stCxn id="643" idx="3"/>
          </p:cNvCxnSpPr>
          <p:nvPr/>
        </p:nvCxnSpPr>
        <p:spPr>
          <a:xfrm>
            <a:off x="2639725" y="3793006"/>
            <a:ext cx="708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659" name="Google Shape;659;p45"/>
          <p:cNvGrpSpPr/>
          <p:nvPr/>
        </p:nvGrpSpPr>
        <p:grpSpPr>
          <a:xfrm>
            <a:off x="4799202" y="1846537"/>
            <a:ext cx="351610" cy="340168"/>
            <a:chOff x="3270550" y="832575"/>
            <a:chExt cx="499375" cy="483125"/>
          </a:xfrm>
        </p:grpSpPr>
        <p:sp>
          <p:nvSpPr>
            <p:cNvPr id="660" name="Google Shape;660;p45"/>
            <p:cNvSpPr/>
            <p:nvPr/>
          </p:nvSpPr>
          <p:spPr>
            <a:xfrm>
              <a:off x="3270550" y="865975"/>
              <a:ext cx="463725" cy="449725"/>
            </a:xfrm>
            <a:custGeom>
              <a:avLst/>
              <a:gdLst/>
              <a:ahLst/>
              <a:cxnLst/>
              <a:rect l="l" t="t" r="r" b="b"/>
              <a:pathLst>
                <a:path w="18549" h="17989" extrusionOk="0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1" name="Google Shape;661;p45"/>
            <p:cNvSpPr/>
            <p:nvPr/>
          </p:nvSpPr>
          <p:spPr>
            <a:xfrm>
              <a:off x="3562600" y="876075"/>
              <a:ext cx="207325" cy="241775"/>
            </a:xfrm>
            <a:custGeom>
              <a:avLst/>
              <a:gdLst/>
              <a:ahLst/>
              <a:cxnLst/>
              <a:rect l="l" t="t" r="r" b="b"/>
              <a:pathLst>
                <a:path w="8293" h="9671" extrusionOk="0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2" name="Google Shape;662;p45"/>
            <p:cNvSpPr/>
            <p:nvPr/>
          </p:nvSpPr>
          <p:spPr>
            <a:xfrm>
              <a:off x="3443500" y="832575"/>
              <a:ext cx="187300" cy="173625"/>
            </a:xfrm>
            <a:custGeom>
              <a:avLst/>
              <a:gdLst/>
              <a:ahLst/>
              <a:cxnLst/>
              <a:rect l="l" t="t" r="r" b="b"/>
              <a:pathLst>
                <a:path w="7492" h="6945" extrusionOk="0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" name="Google Shape;10496;p90">
            <a:extLst>
              <a:ext uri="{FF2B5EF4-FFF2-40B4-BE49-F238E27FC236}">
                <a16:creationId xmlns:a16="http://schemas.microsoft.com/office/drawing/2014/main" id="{2F85E320-080F-4343-9B00-10DF73BD4C60}"/>
              </a:ext>
            </a:extLst>
          </p:cNvPr>
          <p:cNvGrpSpPr/>
          <p:nvPr/>
        </p:nvGrpSpPr>
        <p:grpSpPr>
          <a:xfrm>
            <a:off x="3921608" y="1822001"/>
            <a:ext cx="355641" cy="340151"/>
            <a:chOff x="5049750" y="832600"/>
            <a:chExt cx="505100" cy="483100"/>
          </a:xfrm>
          <a:solidFill>
            <a:srgbClr val="FFFFFF"/>
          </a:solidFill>
        </p:grpSpPr>
        <p:sp>
          <p:nvSpPr>
            <p:cNvPr id="60" name="Google Shape;10497;p90">
              <a:extLst>
                <a:ext uri="{FF2B5EF4-FFF2-40B4-BE49-F238E27FC236}">
                  <a16:creationId xmlns:a16="http://schemas.microsoft.com/office/drawing/2014/main" id="{15167FF2-CACC-48BE-A027-3623310EF035}"/>
                </a:ext>
              </a:extLst>
            </p:cNvPr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1" name="Google Shape;10498;p90">
              <a:extLst>
                <a:ext uri="{FF2B5EF4-FFF2-40B4-BE49-F238E27FC236}">
                  <a16:creationId xmlns:a16="http://schemas.microsoft.com/office/drawing/2014/main" id="{63238B53-51FE-43F6-8719-4B290D1A6638}"/>
                </a:ext>
              </a:extLst>
            </p:cNvPr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2" name="Google Shape;11129;p92">
            <a:extLst>
              <a:ext uri="{FF2B5EF4-FFF2-40B4-BE49-F238E27FC236}">
                <a16:creationId xmlns:a16="http://schemas.microsoft.com/office/drawing/2014/main" id="{12571D35-E9A1-4829-93D6-B57103261A54}"/>
              </a:ext>
            </a:extLst>
          </p:cNvPr>
          <p:cNvGrpSpPr/>
          <p:nvPr/>
        </p:nvGrpSpPr>
        <p:grpSpPr>
          <a:xfrm>
            <a:off x="3274979" y="2472822"/>
            <a:ext cx="363522" cy="365373"/>
            <a:chOff x="-62150375" y="2297875"/>
            <a:chExt cx="314275" cy="315875"/>
          </a:xfrm>
          <a:solidFill>
            <a:srgbClr val="FFFFFF"/>
          </a:solidFill>
        </p:grpSpPr>
        <p:sp>
          <p:nvSpPr>
            <p:cNvPr id="63" name="Google Shape;11130;p92">
              <a:extLst>
                <a:ext uri="{FF2B5EF4-FFF2-40B4-BE49-F238E27FC236}">
                  <a16:creationId xmlns:a16="http://schemas.microsoft.com/office/drawing/2014/main" id="{D5F560EF-628B-4DE6-A307-27A841762975}"/>
                </a:ext>
              </a:extLst>
            </p:cNvPr>
            <p:cNvSpPr/>
            <p:nvPr/>
          </p:nvSpPr>
          <p:spPr>
            <a:xfrm>
              <a:off x="-61994425" y="2297875"/>
              <a:ext cx="64600" cy="69925"/>
            </a:xfrm>
            <a:custGeom>
              <a:avLst/>
              <a:gdLst/>
              <a:ahLst/>
              <a:cxnLst/>
              <a:rect l="l" t="t" r="r" b="b"/>
              <a:pathLst>
                <a:path w="2584" h="2797" extrusionOk="0">
                  <a:moveTo>
                    <a:pt x="1324" y="1"/>
                  </a:moveTo>
                  <a:cubicBezTo>
                    <a:pt x="1072" y="1"/>
                    <a:pt x="883" y="190"/>
                    <a:pt x="883" y="442"/>
                  </a:cubicBezTo>
                  <a:lnTo>
                    <a:pt x="883" y="1387"/>
                  </a:lnTo>
                  <a:lnTo>
                    <a:pt x="757" y="1261"/>
                  </a:lnTo>
                  <a:cubicBezTo>
                    <a:pt x="678" y="1182"/>
                    <a:pt x="568" y="1143"/>
                    <a:pt x="457" y="1143"/>
                  </a:cubicBezTo>
                  <a:cubicBezTo>
                    <a:pt x="347" y="1143"/>
                    <a:pt x="237" y="1182"/>
                    <a:pt x="158" y="1261"/>
                  </a:cubicBezTo>
                  <a:cubicBezTo>
                    <a:pt x="1" y="1419"/>
                    <a:pt x="1" y="1702"/>
                    <a:pt x="158" y="1860"/>
                  </a:cubicBezTo>
                  <a:lnTo>
                    <a:pt x="1009" y="2679"/>
                  </a:lnTo>
                  <a:cubicBezTo>
                    <a:pt x="1088" y="2758"/>
                    <a:pt x="1190" y="2797"/>
                    <a:pt x="1292" y="2797"/>
                  </a:cubicBezTo>
                  <a:cubicBezTo>
                    <a:pt x="1395" y="2797"/>
                    <a:pt x="1497" y="2758"/>
                    <a:pt x="1576" y="2679"/>
                  </a:cubicBezTo>
                  <a:lnTo>
                    <a:pt x="2426" y="1860"/>
                  </a:lnTo>
                  <a:cubicBezTo>
                    <a:pt x="2584" y="1702"/>
                    <a:pt x="2584" y="1419"/>
                    <a:pt x="2426" y="1261"/>
                  </a:cubicBezTo>
                  <a:cubicBezTo>
                    <a:pt x="2348" y="1182"/>
                    <a:pt x="2237" y="1143"/>
                    <a:pt x="2127" y="1143"/>
                  </a:cubicBezTo>
                  <a:cubicBezTo>
                    <a:pt x="2017" y="1143"/>
                    <a:pt x="1907" y="1182"/>
                    <a:pt x="1828" y="1261"/>
                  </a:cubicBezTo>
                  <a:lnTo>
                    <a:pt x="1702" y="1387"/>
                  </a:lnTo>
                  <a:lnTo>
                    <a:pt x="1702" y="442"/>
                  </a:lnTo>
                  <a:cubicBezTo>
                    <a:pt x="1733" y="190"/>
                    <a:pt x="1544" y="1"/>
                    <a:pt x="13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131;p92">
              <a:extLst>
                <a:ext uri="{FF2B5EF4-FFF2-40B4-BE49-F238E27FC236}">
                  <a16:creationId xmlns:a16="http://schemas.microsoft.com/office/drawing/2014/main" id="{81B9288A-09D7-4836-941E-FECE5FB6C267}"/>
                </a:ext>
              </a:extLst>
            </p:cNvPr>
            <p:cNvSpPr/>
            <p:nvPr/>
          </p:nvSpPr>
          <p:spPr>
            <a:xfrm>
              <a:off x="-62150375" y="2338050"/>
              <a:ext cx="314275" cy="275700"/>
            </a:xfrm>
            <a:custGeom>
              <a:avLst/>
              <a:gdLst/>
              <a:ahLst/>
              <a:cxnLst/>
              <a:rect l="l" t="t" r="r" b="b"/>
              <a:pathLst>
                <a:path w="12571" h="11028" extrusionOk="0">
                  <a:moveTo>
                    <a:pt x="11752" y="2805"/>
                  </a:moveTo>
                  <a:lnTo>
                    <a:pt x="11059" y="6932"/>
                  </a:lnTo>
                  <a:lnTo>
                    <a:pt x="3970" y="6932"/>
                  </a:lnTo>
                  <a:lnTo>
                    <a:pt x="3183" y="2805"/>
                  </a:lnTo>
                  <a:close/>
                  <a:moveTo>
                    <a:pt x="5199" y="9421"/>
                  </a:moveTo>
                  <a:cubicBezTo>
                    <a:pt x="5388" y="9452"/>
                    <a:pt x="5514" y="9610"/>
                    <a:pt x="5514" y="9830"/>
                  </a:cubicBezTo>
                  <a:cubicBezTo>
                    <a:pt x="5514" y="10051"/>
                    <a:pt x="5293" y="10240"/>
                    <a:pt x="5073" y="10240"/>
                  </a:cubicBezTo>
                  <a:cubicBezTo>
                    <a:pt x="4821" y="10240"/>
                    <a:pt x="4663" y="10051"/>
                    <a:pt x="4663" y="9830"/>
                  </a:cubicBezTo>
                  <a:cubicBezTo>
                    <a:pt x="4663" y="9610"/>
                    <a:pt x="4789" y="9452"/>
                    <a:pt x="4978" y="9421"/>
                  </a:cubicBezTo>
                  <a:close/>
                  <a:moveTo>
                    <a:pt x="9830" y="9421"/>
                  </a:moveTo>
                  <a:cubicBezTo>
                    <a:pt x="10019" y="9452"/>
                    <a:pt x="10145" y="9610"/>
                    <a:pt x="10145" y="9830"/>
                  </a:cubicBezTo>
                  <a:cubicBezTo>
                    <a:pt x="10145" y="10051"/>
                    <a:pt x="9956" y="10240"/>
                    <a:pt x="9704" y="10240"/>
                  </a:cubicBezTo>
                  <a:cubicBezTo>
                    <a:pt x="9484" y="10240"/>
                    <a:pt x="9326" y="10051"/>
                    <a:pt x="9326" y="9830"/>
                  </a:cubicBezTo>
                  <a:cubicBezTo>
                    <a:pt x="9358" y="9610"/>
                    <a:pt x="9484" y="9452"/>
                    <a:pt x="9673" y="9421"/>
                  </a:cubicBezTo>
                  <a:close/>
                  <a:moveTo>
                    <a:pt x="284" y="1"/>
                  </a:moveTo>
                  <a:cubicBezTo>
                    <a:pt x="190" y="64"/>
                    <a:pt x="1" y="253"/>
                    <a:pt x="1" y="473"/>
                  </a:cubicBezTo>
                  <a:cubicBezTo>
                    <a:pt x="1" y="725"/>
                    <a:pt x="190" y="883"/>
                    <a:pt x="379" y="883"/>
                  </a:cubicBezTo>
                  <a:lnTo>
                    <a:pt x="1954" y="883"/>
                  </a:lnTo>
                  <a:lnTo>
                    <a:pt x="3151" y="7058"/>
                  </a:lnTo>
                  <a:cubicBezTo>
                    <a:pt x="2710" y="7247"/>
                    <a:pt x="2427" y="7688"/>
                    <a:pt x="2427" y="8192"/>
                  </a:cubicBezTo>
                  <a:cubicBezTo>
                    <a:pt x="2427" y="8885"/>
                    <a:pt x="2994" y="9421"/>
                    <a:pt x="3655" y="9421"/>
                  </a:cubicBezTo>
                  <a:lnTo>
                    <a:pt x="3844" y="9421"/>
                  </a:lnTo>
                  <a:cubicBezTo>
                    <a:pt x="3813" y="9547"/>
                    <a:pt x="3781" y="9704"/>
                    <a:pt x="3781" y="9830"/>
                  </a:cubicBezTo>
                  <a:cubicBezTo>
                    <a:pt x="3781" y="10492"/>
                    <a:pt x="4317" y="11027"/>
                    <a:pt x="5010" y="11027"/>
                  </a:cubicBezTo>
                  <a:cubicBezTo>
                    <a:pt x="5672" y="11027"/>
                    <a:pt x="6207" y="10492"/>
                    <a:pt x="6207" y="9830"/>
                  </a:cubicBezTo>
                  <a:cubicBezTo>
                    <a:pt x="6207" y="9673"/>
                    <a:pt x="6176" y="9547"/>
                    <a:pt x="6144" y="9421"/>
                  </a:cubicBezTo>
                  <a:lnTo>
                    <a:pt x="8475" y="9421"/>
                  </a:lnTo>
                  <a:cubicBezTo>
                    <a:pt x="8412" y="9547"/>
                    <a:pt x="8381" y="9704"/>
                    <a:pt x="8381" y="9830"/>
                  </a:cubicBezTo>
                  <a:cubicBezTo>
                    <a:pt x="8381" y="10492"/>
                    <a:pt x="8948" y="11027"/>
                    <a:pt x="9610" y="11027"/>
                  </a:cubicBezTo>
                  <a:cubicBezTo>
                    <a:pt x="10271" y="11027"/>
                    <a:pt x="10870" y="10492"/>
                    <a:pt x="10870" y="9830"/>
                  </a:cubicBezTo>
                  <a:cubicBezTo>
                    <a:pt x="10870" y="9673"/>
                    <a:pt x="10838" y="9547"/>
                    <a:pt x="10775" y="9421"/>
                  </a:cubicBezTo>
                  <a:lnTo>
                    <a:pt x="11405" y="9421"/>
                  </a:lnTo>
                  <a:cubicBezTo>
                    <a:pt x="11657" y="9421"/>
                    <a:pt x="11815" y="9231"/>
                    <a:pt x="11815" y="9042"/>
                  </a:cubicBezTo>
                  <a:cubicBezTo>
                    <a:pt x="11815" y="8822"/>
                    <a:pt x="11626" y="8601"/>
                    <a:pt x="11405" y="8601"/>
                  </a:cubicBezTo>
                  <a:lnTo>
                    <a:pt x="3529" y="8601"/>
                  </a:lnTo>
                  <a:cubicBezTo>
                    <a:pt x="3309" y="8601"/>
                    <a:pt x="3151" y="8412"/>
                    <a:pt x="3151" y="8160"/>
                  </a:cubicBezTo>
                  <a:cubicBezTo>
                    <a:pt x="3151" y="7940"/>
                    <a:pt x="3340" y="7719"/>
                    <a:pt x="3529" y="7719"/>
                  </a:cubicBezTo>
                  <a:lnTo>
                    <a:pt x="11311" y="7719"/>
                  </a:lnTo>
                  <a:cubicBezTo>
                    <a:pt x="11500" y="7719"/>
                    <a:pt x="11689" y="7562"/>
                    <a:pt x="11689" y="7373"/>
                  </a:cubicBezTo>
                  <a:lnTo>
                    <a:pt x="12508" y="2426"/>
                  </a:lnTo>
                  <a:cubicBezTo>
                    <a:pt x="12571" y="2174"/>
                    <a:pt x="12351" y="1954"/>
                    <a:pt x="12130" y="1954"/>
                  </a:cubicBezTo>
                  <a:lnTo>
                    <a:pt x="2899" y="1954"/>
                  </a:lnTo>
                  <a:lnTo>
                    <a:pt x="2584" y="379"/>
                  </a:lnTo>
                  <a:cubicBezTo>
                    <a:pt x="2553" y="158"/>
                    <a:pt x="2395" y="1"/>
                    <a:pt x="22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132;p92">
              <a:extLst>
                <a:ext uri="{FF2B5EF4-FFF2-40B4-BE49-F238E27FC236}">
                  <a16:creationId xmlns:a16="http://schemas.microsoft.com/office/drawing/2014/main" id="{48A0F708-6968-4024-9AEB-087E72CBAE09}"/>
                </a:ext>
              </a:extLst>
            </p:cNvPr>
            <p:cNvSpPr/>
            <p:nvPr/>
          </p:nvSpPr>
          <p:spPr>
            <a:xfrm>
              <a:off x="-61972375" y="2430200"/>
              <a:ext cx="20500" cy="60675"/>
            </a:xfrm>
            <a:custGeom>
              <a:avLst/>
              <a:gdLst/>
              <a:ahLst/>
              <a:cxnLst/>
              <a:rect l="l" t="t" r="r" b="b"/>
              <a:pathLst>
                <a:path w="820" h="2427" extrusionOk="0"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2048"/>
                  </a:lnTo>
                  <a:cubicBezTo>
                    <a:pt x="32" y="2269"/>
                    <a:pt x="221" y="2427"/>
                    <a:pt x="442" y="2427"/>
                  </a:cubicBezTo>
                  <a:cubicBezTo>
                    <a:pt x="662" y="2427"/>
                    <a:pt x="820" y="2237"/>
                    <a:pt x="820" y="2048"/>
                  </a:cubicBezTo>
                  <a:lnTo>
                    <a:pt x="820" y="379"/>
                  </a:lnTo>
                  <a:cubicBezTo>
                    <a:pt x="820" y="158"/>
                    <a:pt x="631" y="1"/>
                    <a:pt x="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133;p92">
              <a:extLst>
                <a:ext uri="{FF2B5EF4-FFF2-40B4-BE49-F238E27FC236}">
                  <a16:creationId xmlns:a16="http://schemas.microsoft.com/office/drawing/2014/main" id="{B6B159EC-E726-436D-B958-B6A4EC345AA4}"/>
                </a:ext>
              </a:extLst>
            </p:cNvPr>
            <p:cNvSpPr/>
            <p:nvPr/>
          </p:nvSpPr>
          <p:spPr>
            <a:xfrm>
              <a:off x="-61909350" y="2430200"/>
              <a:ext cx="19700" cy="60675"/>
            </a:xfrm>
            <a:custGeom>
              <a:avLst/>
              <a:gdLst/>
              <a:ahLst/>
              <a:cxnLst/>
              <a:rect l="l" t="t" r="r" b="b"/>
              <a:pathLst>
                <a:path w="788" h="2427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cubicBezTo>
                    <a:pt x="630" y="2427"/>
                    <a:pt x="788" y="2237"/>
                    <a:pt x="788" y="2048"/>
                  </a:cubicBezTo>
                  <a:lnTo>
                    <a:pt x="788" y="379"/>
                  </a:ln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134;p92">
              <a:extLst>
                <a:ext uri="{FF2B5EF4-FFF2-40B4-BE49-F238E27FC236}">
                  <a16:creationId xmlns:a16="http://schemas.microsoft.com/office/drawing/2014/main" id="{83078BED-24A7-470D-B063-5C1E6454EC80}"/>
                </a:ext>
              </a:extLst>
            </p:cNvPr>
            <p:cNvSpPr/>
            <p:nvPr/>
          </p:nvSpPr>
          <p:spPr>
            <a:xfrm>
              <a:off x="-62033800" y="2430200"/>
              <a:ext cx="21275" cy="60675"/>
            </a:xfrm>
            <a:custGeom>
              <a:avLst/>
              <a:gdLst/>
              <a:ahLst/>
              <a:cxnLst/>
              <a:rect l="l" t="t" r="r" b="b"/>
              <a:pathLst>
                <a:path w="851" h="2427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221" y="2427"/>
                    <a:pt x="410" y="2427"/>
                  </a:cubicBezTo>
                  <a:cubicBezTo>
                    <a:pt x="630" y="2427"/>
                    <a:pt x="851" y="2237"/>
                    <a:pt x="851" y="2048"/>
                  </a:cubicBezTo>
                  <a:lnTo>
                    <a:pt x="851" y="379"/>
                  </a:lnTo>
                  <a:cubicBezTo>
                    <a:pt x="851" y="158"/>
                    <a:pt x="630" y="1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11228;p92">
            <a:extLst>
              <a:ext uri="{FF2B5EF4-FFF2-40B4-BE49-F238E27FC236}">
                <a16:creationId xmlns:a16="http://schemas.microsoft.com/office/drawing/2014/main" id="{85362BC5-6F52-48DA-925E-43C976ECA042}"/>
              </a:ext>
            </a:extLst>
          </p:cNvPr>
          <p:cNvSpPr/>
          <p:nvPr/>
        </p:nvSpPr>
        <p:spPr>
          <a:xfrm>
            <a:off x="3960698" y="4018911"/>
            <a:ext cx="351286" cy="349457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11229;p92">
            <a:extLst>
              <a:ext uri="{FF2B5EF4-FFF2-40B4-BE49-F238E27FC236}">
                <a16:creationId xmlns:a16="http://schemas.microsoft.com/office/drawing/2014/main" id="{BD43CEF6-B1F2-444D-AA1F-18B923515424}"/>
              </a:ext>
            </a:extLst>
          </p:cNvPr>
          <p:cNvGrpSpPr/>
          <p:nvPr/>
        </p:nvGrpSpPr>
        <p:grpSpPr>
          <a:xfrm>
            <a:off x="3355210" y="3368408"/>
            <a:ext cx="352230" cy="348542"/>
            <a:chOff x="1049375" y="2318350"/>
            <a:chExt cx="298525" cy="295400"/>
          </a:xfrm>
          <a:solidFill>
            <a:srgbClr val="FFFFFF"/>
          </a:solidFill>
        </p:grpSpPr>
        <p:sp>
          <p:nvSpPr>
            <p:cNvPr id="70" name="Google Shape;11230;p92">
              <a:extLst>
                <a:ext uri="{FF2B5EF4-FFF2-40B4-BE49-F238E27FC236}">
                  <a16:creationId xmlns:a16="http://schemas.microsoft.com/office/drawing/2014/main" id="{939EC7C4-01E8-4CC6-97F6-7CFF02D06D40}"/>
                </a:ext>
              </a:extLst>
            </p:cNvPr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231;p92">
              <a:extLst>
                <a:ext uri="{FF2B5EF4-FFF2-40B4-BE49-F238E27FC236}">
                  <a16:creationId xmlns:a16="http://schemas.microsoft.com/office/drawing/2014/main" id="{7C6E87A9-A115-44C6-9D13-34E79BAEC68B}"/>
                </a:ext>
              </a:extLst>
            </p:cNvPr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232;p92">
              <a:extLst>
                <a:ext uri="{FF2B5EF4-FFF2-40B4-BE49-F238E27FC236}">
                  <a16:creationId xmlns:a16="http://schemas.microsoft.com/office/drawing/2014/main" id="{15DDFC21-B19D-4C4D-80B6-C48158714904}"/>
                </a:ext>
              </a:extLst>
            </p:cNvPr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233;p92">
              <a:extLst>
                <a:ext uri="{FF2B5EF4-FFF2-40B4-BE49-F238E27FC236}">
                  <a16:creationId xmlns:a16="http://schemas.microsoft.com/office/drawing/2014/main" id="{DB0FC894-69C8-43BF-A625-840C255DEF85}"/>
                </a:ext>
              </a:extLst>
            </p:cNvPr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4" name="Google Shape;11213;p92">
            <a:extLst>
              <a:ext uri="{FF2B5EF4-FFF2-40B4-BE49-F238E27FC236}">
                <a16:creationId xmlns:a16="http://schemas.microsoft.com/office/drawing/2014/main" id="{FBE3EB67-5BCF-41F3-813C-1057643C21CD}"/>
              </a:ext>
            </a:extLst>
          </p:cNvPr>
          <p:cNvSpPr/>
          <p:nvPr/>
        </p:nvSpPr>
        <p:spPr>
          <a:xfrm>
            <a:off x="4345028" y="2796422"/>
            <a:ext cx="520882" cy="522248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12360;p96">
            <a:extLst>
              <a:ext uri="{FF2B5EF4-FFF2-40B4-BE49-F238E27FC236}">
                <a16:creationId xmlns:a16="http://schemas.microsoft.com/office/drawing/2014/main" id="{42ADD643-FB89-40C8-878E-91E02657147D}"/>
              </a:ext>
            </a:extLst>
          </p:cNvPr>
          <p:cNvGrpSpPr/>
          <p:nvPr/>
        </p:nvGrpSpPr>
        <p:grpSpPr>
          <a:xfrm>
            <a:off x="5458005" y="2425040"/>
            <a:ext cx="425343" cy="424225"/>
            <a:chOff x="-4570325" y="2405775"/>
            <a:chExt cx="294600" cy="293825"/>
          </a:xfrm>
          <a:solidFill>
            <a:srgbClr val="FFFFFF"/>
          </a:solidFill>
        </p:grpSpPr>
        <p:sp>
          <p:nvSpPr>
            <p:cNvPr id="81" name="Google Shape;12361;p96">
              <a:extLst>
                <a:ext uri="{FF2B5EF4-FFF2-40B4-BE49-F238E27FC236}">
                  <a16:creationId xmlns:a16="http://schemas.microsoft.com/office/drawing/2014/main" id="{495BD93D-172E-450A-9C81-4200CDCB4639}"/>
                </a:ext>
              </a:extLst>
            </p:cNvPr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362;p96">
              <a:extLst>
                <a:ext uri="{FF2B5EF4-FFF2-40B4-BE49-F238E27FC236}">
                  <a16:creationId xmlns:a16="http://schemas.microsoft.com/office/drawing/2014/main" id="{2B4DDAE7-BD03-49A4-ABF4-500B48007930}"/>
                </a:ext>
              </a:extLst>
            </p:cNvPr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5853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" grpId="0" build="p"/>
      <p:bldP spid="607" grpId="0" build="p"/>
      <p:bldP spid="608" grpId="0" build="p"/>
      <p:bldP spid="609" grpId="0" build="p"/>
      <p:bldP spid="610" grpId="0" build="p"/>
      <p:bldP spid="611" grpId="0" build="p"/>
      <p:bldP spid="612" grpId="0" build="p"/>
      <p:bldP spid="613" grpId="0" build="p"/>
      <p:bldP spid="614" grpId="0" build="p"/>
      <p:bldP spid="615" grpId="0" build="p"/>
      <p:bldP spid="616" grpId="0" build="p"/>
      <p:bldP spid="617" grpId="0" build="p"/>
      <p:bldP spid="619" grpId="0" animBg="1"/>
      <p:bldP spid="620" grpId="0" animBg="1"/>
      <p:bldP spid="621" grpId="0" animBg="1"/>
      <p:bldP spid="622" grpId="0" animBg="1"/>
      <p:bldP spid="623" grpId="0" animBg="1"/>
      <p:bldP spid="624" grpId="0" animBg="1"/>
      <p:bldP spid="625" grpId="0" animBg="1"/>
      <p:bldP spid="626" grpId="0" animBg="1"/>
      <p:bldP spid="627" grpId="0" animBg="1"/>
      <p:bldP spid="628" grpId="0" animBg="1"/>
      <p:bldP spid="629" grpId="0" animBg="1"/>
      <p:bldP spid="630" grpId="0" animBg="1"/>
      <p:bldP spid="6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6"/>
          <p:cNvSpPr txBox="1">
            <a:spLocks noGrp="1"/>
          </p:cNvSpPr>
          <p:nvPr>
            <p:ph type="title" idx="6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Tài Khoản Admin </a:t>
            </a:r>
            <a:endParaRPr dirty="0"/>
          </a:p>
        </p:txBody>
      </p:sp>
      <p:sp>
        <p:nvSpPr>
          <p:cNvPr id="969" name="Google Shape;969;p56"/>
          <p:cNvSpPr txBox="1">
            <a:spLocks noGrp="1"/>
          </p:cNvSpPr>
          <p:nvPr>
            <p:ph type="title"/>
          </p:nvPr>
        </p:nvSpPr>
        <p:spPr>
          <a:xfrm>
            <a:off x="770594" y="3117600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Khách hàng</a:t>
            </a:r>
            <a:endParaRPr dirty="0"/>
          </a:p>
        </p:txBody>
      </p:sp>
      <p:sp>
        <p:nvSpPr>
          <p:cNvPr id="970" name="Google Shape;970;p56"/>
          <p:cNvSpPr txBox="1">
            <a:spLocks noGrp="1"/>
          </p:cNvSpPr>
          <p:nvPr>
            <p:ph type="subTitle" idx="1"/>
          </p:nvPr>
        </p:nvSpPr>
        <p:spPr>
          <a:xfrm>
            <a:off x="770600" y="3431866"/>
            <a:ext cx="2258700" cy="7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Quản lý số lượng,    thông tin khách hàng</a:t>
            </a:r>
            <a:endParaRPr dirty="0"/>
          </a:p>
        </p:txBody>
      </p:sp>
      <p:sp>
        <p:nvSpPr>
          <p:cNvPr id="971" name="Google Shape;971;p56"/>
          <p:cNvSpPr txBox="1">
            <a:spLocks noGrp="1"/>
          </p:cNvSpPr>
          <p:nvPr>
            <p:ph type="title" idx="2"/>
          </p:nvPr>
        </p:nvSpPr>
        <p:spPr>
          <a:xfrm>
            <a:off x="3442651" y="3117600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Sản phẩm</a:t>
            </a:r>
            <a:endParaRPr dirty="0"/>
          </a:p>
        </p:txBody>
      </p:sp>
      <p:sp>
        <p:nvSpPr>
          <p:cNvPr id="972" name="Google Shape;972;p56"/>
          <p:cNvSpPr txBox="1">
            <a:spLocks noGrp="1"/>
          </p:cNvSpPr>
          <p:nvPr>
            <p:ph type="subTitle" idx="3"/>
          </p:nvPr>
        </p:nvSpPr>
        <p:spPr>
          <a:xfrm>
            <a:off x="3442651" y="3431874"/>
            <a:ext cx="2258700" cy="7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Quản lý số lượng sản phẩm trong kho</a:t>
            </a:r>
            <a:endParaRPr dirty="0"/>
          </a:p>
        </p:txBody>
      </p:sp>
      <p:sp>
        <p:nvSpPr>
          <p:cNvPr id="973" name="Google Shape;973;p56"/>
          <p:cNvSpPr txBox="1">
            <a:spLocks noGrp="1"/>
          </p:cNvSpPr>
          <p:nvPr>
            <p:ph type="title" idx="4"/>
          </p:nvPr>
        </p:nvSpPr>
        <p:spPr>
          <a:xfrm>
            <a:off x="6114706" y="3117600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Doanh thu</a:t>
            </a:r>
            <a:endParaRPr dirty="0"/>
          </a:p>
        </p:txBody>
      </p:sp>
      <p:sp>
        <p:nvSpPr>
          <p:cNvPr id="974" name="Google Shape;974;p56"/>
          <p:cNvSpPr txBox="1">
            <a:spLocks noGrp="1"/>
          </p:cNvSpPr>
          <p:nvPr>
            <p:ph type="subTitle" idx="5"/>
          </p:nvPr>
        </p:nvSpPr>
        <p:spPr>
          <a:xfrm>
            <a:off x="6114701" y="3431874"/>
            <a:ext cx="2258700" cy="7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Quản lý tổng doanh thu sản phẩm đã bán</a:t>
            </a:r>
            <a:endParaRPr dirty="0"/>
          </a:p>
        </p:txBody>
      </p:sp>
      <p:sp>
        <p:nvSpPr>
          <p:cNvPr id="975" name="Google Shape;975;p56"/>
          <p:cNvSpPr/>
          <p:nvPr/>
        </p:nvSpPr>
        <p:spPr>
          <a:xfrm>
            <a:off x="1255260" y="1657472"/>
            <a:ext cx="1289380" cy="1269569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6"/>
          <p:cNvSpPr/>
          <p:nvPr/>
        </p:nvSpPr>
        <p:spPr>
          <a:xfrm>
            <a:off x="1564747" y="1969725"/>
            <a:ext cx="670500" cy="66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6"/>
          <p:cNvSpPr/>
          <p:nvPr/>
        </p:nvSpPr>
        <p:spPr>
          <a:xfrm>
            <a:off x="3927310" y="1667972"/>
            <a:ext cx="1289380" cy="1269569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6"/>
          <p:cNvSpPr/>
          <p:nvPr/>
        </p:nvSpPr>
        <p:spPr>
          <a:xfrm>
            <a:off x="6599360" y="1678472"/>
            <a:ext cx="1289380" cy="1269569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6"/>
          <p:cNvSpPr/>
          <p:nvPr/>
        </p:nvSpPr>
        <p:spPr>
          <a:xfrm>
            <a:off x="4236362" y="1990725"/>
            <a:ext cx="670500" cy="66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1" name="Google Shape;981;p56"/>
          <p:cNvGrpSpPr/>
          <p:nvPr/>
        </p:nvGrpSpPr>
        <p:grpSpPr>
          <a:xfrm>
            <a:off x="4420671" y="2157122"/>
            <a:ext cx="291689" cy="301744"/>
            <a:chOff x="-59475600" y="2658625"/>
            <a:chExt cx="309550" cy="316625"/>
          </a:xfrm>
        </p:grpSpPr>
        <p:sp>
          <p:nvSpPr>
            <p:cNvPr id="982" name="Google Shape;982;p56"/>
            <p:cNvSpPr/>
            <p:nvPr/>
          </p:nvSpPr>
          <p:spPr>
            <a:xfrm>
              <a:off x="-59427550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630" y="788"/>
                    <a:pt x="788" y="630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6"/>
            <p:cNvSpPr/>
            <p:nvPr/>
          </p:nvSpPr>
          <p:spPr>
            <a:xfrm>
              <a:off x="-59428350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671"/>
                  </a:lnTo>
                  <a:cubicBezTo>
                    <a:pt x="1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6"/>
            <p:cNvSpPr/>
            <p:nvPr/>
          </p:nvSpPr>
          <p:spPr>
            <a:xfrm>
              <a:off x="-59330675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58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6"/>
            <p:cNvSpPr/>
            <p:nvPr/>
          </p:nvSpPr>
          <p:spPr>
            <a:xfrm>
              <a:off x="-593306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89" y="6112"/>
                    <a:pt x="378" y="6112"/>
                  </a:cubicBezTo>
                  <a:cubicBezTo>
                    <a:pt x="630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788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6"/>
            <p:cNvSpPr/>
            <p:nvPr/>
          </p:nvSpPr>
          <p:spPr>
            <a:xfrm>
              <a:off x="-59475600" y="2658625"/>
              <a:ext cx="309550" cy="316625"/>
            </a:xfrm>
            <a:custGeom>
              <a:avLst/>
              <a:gdLst/>
              <a:ahLst/>
              <a:cxnLst/>
              <a:rect l="l" t="t" r="r" b="b"/>
              <a:pathLst>
                <a:path w="12382" h="12665" extrusionOk="0">
                  <a:moveTo>
                    <a:pt x="3372" y="788"/>
                  </a:moveTo>
                  <a:cubicBezTo>
                    <a:pt x="3624" y="788"/>
                    <a:pt x="3813" y="977"/>
                    <a:pt x="3813" y="1197"/>
                  </a:cubicBezTo>
                  <a:lnTo>
                    <a:pt x="3813" y="8538"/>
                  </a:lnTo>
                  <a:lnTo>
                    <a:pt x="788" y="8538"/>
                  </a:lnTo>
                  <a:lnTo>
                    <a:pt x="788" y="1197"/>
                  </a:lnTo>
                  <a:cubicBezTo>
                    <a:pt x="788" y="977"/>
                    <a:pt x="977" y="788"/>
                    <a:pt x="1166" y="788"/>
                  </a:cubicBezTo>
                  <a:close/>
                  <a:moveTo>
                    <a:pt x="7278" y="788"/>
                  </a:moveTo>
                  <a:cubicBezTo>
                    <a:pt x="7530" y="788"/>
                    <a:pt x="7688" y="977"/>
                    <a:pt x="7688" y="1197"/>
                  </a:cubicBezTo>
                  <a:lnTo>
                    <a:pt x="7688" y="8538"/>
                  </a:lnTo>
                  <a:lnTo>
                    <a:pt x="4632" y="8538"/>
                  </a:lnTo>
                  <a:lnTo>
                    <a:pt x="4632" y="1197"/>
                  </a:lnTo>
                  <a:cubicBezTo>
                    <a:pt x="4632" y="977"/>
                    <a:pt x="4852" y="788"/>
                    <a:pt x="5073" y="788"/>
                  </a:cubicBezTo>
                  <a:close/>
                  <a:moveTo>
                    <a:pt x="11122" y="788"/>
                  </a:moveTo>
                  <a:cubicBezTo>
                    <a:pt x="11342" y="788"/>
                    <a:pt x="11500" y="977"/>
                    <a:pt x="11500" y="1197"/>
                  </a:cubicBezTo>
                  <a:lnTo>
                    <a:pt x="11500" y="8538"/>
                  </a:lnTo>
                  <a:lnTo>
                    <a:pt x="8507" y="8538"/>
                  </a:lnTo>
                  <a:lnTo>
                    <a:pt x="8507" y="1197"/>
                  </a:lnTo>
                  <a:cubicBezTo>
                    <a:pt x="8507" y="977"/>
                    <a:pt x="8696" y="788"/>
                    <a:pt x="8885" y="788"/>
                  </a:cubicBezTo>
                  <a:close/>
                  <a:moveTo>
                    <a:pt x="3813" y="9325"/>
                  </a:moveTo>
                  <a:lnTo>
                    <a:pt x="3813" y="11405"/>
                  </a:lnTo>
                  <a:cubicBezTo>
                    <a:pt x="3813" y="11657"/>
                    <a:pt x="3624" y="11846"/>
                    <a:pt x="3372" y="11846"/>
                  </a:cubicBezTo>
                  <a:lnTo>
                    <a:pt x="1166" y="11846"/>
                  </a:lnTo>
                  <a:cubicBezTo>
                    <a:pt x="946" y="11846"/>
                    <a:pt x="788" y="11657"/>
                    <a:pt x="788" y="11405"/>
                  </a:cubicBezTo>
                  <a:lnTo>
                    <a:pt x="788" y="9325"/>
                  </a:lnTo>
                  <a:close/>
                  <a:moveTo>
                    <a:pt x="7688" y="9325"/>
                  </a:moveTo>
                  <a:lnTo>
                    <a:pt x="7688" y="11405"/>
                  </a:lnTo>
                  <a:cubicBezTo>
                    <a:pt x="7688" y="11657"/>
                    <a:pt x="7467" y="11846"/>
                    <a:pt x="7278" y="11846"/>
                  </a:cubicBezTo>
                  <a:lnTo>
                    <a:pt x="5073" y="11846"/>
                  </a:lnTo>
                  <a:cubicBezTo>
                    <a:pt x="4852" y="11846"/>
                    <a:pt x="4632" y="11657"/>
                    <a:pt x="4632" y="11405"/>
                  </a:cubicBezTo>
                  <a:lnTo>
                    <a:pt x="4632" y="9325"/>
                  </a:lnTo>
                  <a:close/>
                  <a:moveTo>
                    <a:pt x="11563" y="9325"/>
                  </a:moveTo>
                  <a:lnTo>
                    <a:pt x="11563" y="11405"/>
                  </a:lnTo>
                  <a:lnTo>
                    <a:pt x="11531" y="11405"/>
                  </a:lnTo>
                  <a:cubicBezTo>
                    <a:pt x="11531" y="11657"/>
                    <a:pt x="11342" y="11846"/>
                    <a:pt x="11153" y="11846"/>
                  </a:cubicBezTo>
                  <a:lnTo>
                    <a:pt x="8948" y="11846"/>
                  </a:lnTo>
                  <a:cubicBezTo>
                    <a:pt x="8696" y="11846"/>
                    <a:pt x="8538" y="11657"/>
                    <a:pt x="8538" y="11405"/>
                  </a:cubicBezTo>
                  <a:lnTo>
                    <a:pt x="8538" y="9325"/>
                  </a:lnTo>
                  <a:close/>
                  <a:moveTo>
                    <a:pt x="1229" y="0"/>
                  </a:moveTo>
                  <a:cubicBezTo>
                    <a:pt x="536" y="0"/>
                    <a:pt x="0" y="536"/>
                    <a:pt x="0" y="1197"/>
                  </a:cubicBezTo>
                  <a:lnTo>
                    <a:pt x="0" y="11405"/>
                  </a:lnTo>
                  <a:cubicBezTo>
                    <a:pt x="0" y="12066"/>
                    <a:pt x="536" y="12665"/>
                    <a:pt x="1229" y="12665"/>
                  </a:cubicBezTo>
                  <a:lnTo>
                    <a:pt x="3435" y="12665"/>
                  </a:lnTo>
                  <a:cubicBezTo>
                    <a:pt x="3750" y="12665"/>
                    <a:pt x="4002" y="12539"/>
                    <a:pt x="4254" y="12350"/>
                  </a:cubicBezTo>
                  <a:cubicBezTo>
                    <a:pt x="4474" y="12539"/>
                    <a:pt x="4758" y="12665"/>
                    <a:pt x="5073" y="12665"/>
                  </a:cubicBezTo>
                  <a:lnTo>
                    <a:pt x="7278" y="12665"/>
                  </a:lnTo>
                  <a:cubicBezTo>
                    <a:pt x="7593" y="12665"/>
                    <a:pt x="7877" y="12539"/>
                    <a:pt x="8097" y="12350"/>
                  </a:cubicBezTo>
                  <a:cubicBezTo>
                    <a:pt x="8349" y="12539"/>
                    <a:pt x="8633" y="12665"/>
                    <a:pt x="8948" y="12665"/>
                  </a:cubicBezTo>
                  <a:lnTo>
                    <a:pt x="11153" y="12665"/>
                  </a:lnTo>
                  <a:cubicBezTo>
                    <a:pt x="11815" y="12665"/>
                    <a:pt x="12382" y="12129"/>
                    <a:pt x="12382" y="11405"/>
                  </a:cubicBezTo>
                  <a:lnTo>
                    <a:pt x="12382" y="1197"/>
                  </a:lnTo>
                  <a:cubicBezTo>
                    <a:pt x="12350" y="536"/>
                    <a:pt x="11815" y="0"/>
                    <a:pt x="11153" y="0"/>
                  </a:cubicBezTo>
                  <a:lnTo>
                    <a:pt x="8948" y="0"/>
                  </a:lnTo>
                  <a:cubicBezTo>
                    <a:pt x="8633" y="0"/>
                    <a:pt x="8349" y="95"/>
                    <a:pt x="8097" y="315"/>
                  </a:cubicBezTo>
                  <a:cubicBezTo>
                    <a:pt x="7877" y="95"/>
                    <a:pt x="7593" y="0"/>
                    <a:pt x="7278" y="0"/>
                  </a:cubicBezTo>
                  <a:lnTo>
                    <a:pt x="5073" y="0"/>
                  </a:lnTo>
                  <a:cubicBezTo>
                    <a:pt x="4758" y="0"/>
                    <a:pt x="4474" y="95"/>
                    <a:pt x="4254" y="315"/>
                  </a:cubicBezTo>
                  <a:cubicBezTo>
                    <a:pt x="4002" y="95"/>
                    <a:pt x="3750" y="0"/>
                    <a:pt x="34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6"/>
            <p:cNvSpPr/>
            <p:nvPr/>
          </p:nvSpPr>
          <p:spPr>
            <a:xfrm>
              <a:off x="-59234600" y="2913025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411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630"/>
                    <a:pt x="190" y="788"/>
                    <a:pt x="411" y="788"/>
                  </a:cubicBezTo>
                  <a:cubicBezTo>
                    <a:pt x="631" y="788"/>
                    <a:pt x="789" y="630"/>
                    <a:pt x="789" y="410"/>
                  </a:cubicBezTo>
                  <a:cubicBezTo>
                    <a:pt x="789" y="189"/>
                    <a:pt x="631" y="0"/>
                    <a:pt x="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6"/>
            <p:cNvSpPr/>
            <p:nvPr/>
          </p:nvSpPr>
          <p:spPr>
            <a:xfrm>
              <a:off x="-592353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8" name="Google Shape;978;p56"/>
          <p:cNvSpPr/>
          <p:nvPr/>
        </p:nvSpPr>
        <p:spPr>
          <a:xfrm>
            <a:off x="6908753" y="1980225"/>
            <a:ext cx="670500" cy="66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3" name="Google Shape;993;p56"/>
          <p:cNvGrpSpPr/>
          <p:nvPr/>
        </p:nvGrpSpPr>
        <p:grpSpPr>
          <a:xfrm>
            <a:off x="7093087" y="2157112"/>
            <a:ext cx="301742" cy="301764"/>
            <a:chOff x="-59889100" y="2671925"/>
            <a:chExt cx="319000" cy="315950"/>
          </a:xfrm>
        </p:grpSpPr>
        <p:sp>
          <p:nvSpPr>
            <p:cNvPr id="994" name="Google Shape;994;p56"/>
            <p:cNvSpPr/>
            <p:nvPr/>
          </p:nvSpPr>
          <p:spPr>
            <a:xfrm>
              <a:off x="-59889100" y="2672000"/>
              <a:ext cx="149675" cy="256025"/>
            </a:xfrm>
            <a:custGeom>
              <a:avLst/>
              <a:gdLst/>
              <a:ahLst/>
              <a:cxnLst/>
              <a:rect l="l" t="t" r="r" b="b"/>
              <a:pathLst>
                <a:path w="5987" h="10241" extrusionOk="0">
                  <a:moveTo>
                    <a:pt x="5073" y="946"/>
                  </a:moveTo>
                  <a:lnTo>
                    <a:pt x="5073" y="2647"/>
                  </a:lnTo>
                  <a:lnTo>
                    <a:pt x="5104" y="2647"/>
                  </a:lnTo>
                  <a:cubicBezTo>
                    <a:pt x="3623" y="3151"/>
                    <a:pt x="2489" y="4569"/>
                    <a:pt x="2489" y="6302"/>
                  </a:cubicBezTo>
                  <a:cubicBezTo>
                    <a:pt x="2489" y="6900"/>
                    <a:pt x="2647" y="7499"/>
                    <a:pt x="2867" y="8034"/>
                  </a:cubicBezTo>
                  <a:lnTo>
                    <a:pt x="1639" y="9263"/>
                  </a:lnTo>
                  <a:cubicBezTo>
                    <a:pt x="1103" y="8381"/>
                    <a:pt x="788" y="7373"/>
                    <a:pt x="788" y="6302"/>
                  </a:cubicBezTo>
                  <a:cubicBezTo>
                    <a:pt x="788" y="3750"/>
                    <a:pt x="2584" y="1513"/>
                    <a:pt x="5073" y="946"/>
                  </a:cubicBezTo>
                  <a:close/>
                  <a:moveTo>
                    <a:pt x="5482" y="1"/>
                  </a:moveTo>
                  <a:cubicBezTo>
                    <a:pt x="2395" y="442"/>
                    <a:pt x="0" y="3088"/>
                    <a:pt x="0" y="6270"/>
                  </a:cubicBezTo>
                  <a:cubicBezTo>
                    <a:pt x="0" y="7688"/>
                    <a:pt x="441" y="8979"/>
                    <a:pt x="1292" y="10082"/>
                  </a:cubicBezTo>
                  <a:cubicBezTo>
                    <a:pt x="1377" y="10184"/>
                    <a:pt x="1500" y="10241"/>
                    <a:pt x="1624" y="10241"/>
                  </a:cubicBezTo>
                  <a:cubicBezTo>
                    <a:pt x="1729" y="10241"/>
                    <a:pt x="1835" y="10200"/>
                    <a:pt x="1922" y="10114"/>
                  </a:cubicBezTo>
                  <a:lnTo>
                    <a:pt x="3718" y="8349"/>
                  </a:lnTo>
                  <a:cubicBezTo>
                    <a:pt x="3812" y="8223"/>
                    <a:pt x="3844" y="8003"/>
                    <a:pt x="3781" y="7845"/>
                  </a:cubicBezTo>
                  <a:cubicBezTo>
                    <a:pt x="3497" y="7373"/>
                    <a:pt x="3340" y="6806"/>
                    <a:pt x="3340" y="6270"/>
                  </a:cubicBezTo>
                  <a:cubicBezTo>
                    <a:pt x="3340" y="4884"/>
                    <a:pt x="4285" y="3655"/>
                    <a:pt x="5671" y="3309"/>
                  </a:cubicBezTo>
                  <a:cubicBezTo>
                    <a:pt x="5860" y="3277"/>
                    <a:pt x="5986" y="3120"/>
                    <a:pt x="5986" y="2899"/>
                  </a:cubicBezTo>
                  <a:lnTo>
                    <a:pt x="5986" y="379"/>
                  </a:lnTo>
                  <a:cubicBezTo>
                    <a:pt x="5955" y="190"/>
                    <a:pt x="5703" y="1"/>
                    <a:pt x="54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6"/>
            <p:cNvSpPr/>
            <p:nvPr/>
          </p:nvSpPr>
          <p:spPr>
            <a:xfrm>
              <a:off x="-59830825" y="2892525"/>
              <a:ext cx="201650" cy="95350"/>
            </a:xfrm>
            <a:custGeom>
              <a:avLst/>
              <a:gdLst/>
              <a:ahLst/>
              <a:cxnLst/>
              <a:rect l="l" t="t" r="r" b="b"/>
              <a:pathLst>
                <a:path w="8066" h="3814" extrusionOk="0">
                  <a:moveTo>
                    <a:pt x="5735" y="946"/>
                  </a:moveTo>
                  <a:lnTo>
                    <a:pt x="6963" y="2175"/>
                  </a:lnTo>
                  <a:cubicBezTo>
                    <a:pt x="6113" y="2710"/>
                    <a:pt x="5073" y="2994"/>
                    <a:pt x="4065" y="2994"/>
                  </a:cubicBezTo>
                  <a:cubicBezTo>
                    <a:pt x="3025" y="2994"/>
                    <a:pt x="2017" y="2710"/>
                    <a:pt x="1135" y="2175"/>
                  </a:cubicBezTo>
                  <a:lnTo>
                    <a:pt x="2364" y="946"/>
                  </a:lnTo>
                  <a:cubicBezTo>
                    <a:pt x="2868" y="1198"/>
                    <a:pt x="3466" y="1356"/>
                    <a:pt x="4065" y="1356"/>
                  </a:cubicBezTo>
                  <a:cubicBezTo>
                    <a:pt x="4600" y="1356"/>
                    <a:pt x="5199" y="1198"/>
                    <a:pt x="5735" y="946"/>
                  </a:cubicBezTo>
                  <a:close/>
                  <a:moveTo>
                    <a:pt x="5758" y="1"/>
                  </a:moveTo>
                  <a:cubicBezTo>
                    <a:pt x="5693" y="1"/>
                    <a:pt x="5630" y="11"/>
                    <a:pt x="5577" y="32"/>
                  </a:cubicBezTo>
                  <a:cubicBezTo>
                    <a:pt x="5105" y="316"/>
                    <a:pt x="4569" y="474"/>
                    <a:pt x="4002" y="474"/>
                  </a:cubicBezTo>
                  <a:cubicBezTo>
                    <a:pt x="3956" y="476"/>
                    <a:pt x="3911" y="478"/>
                    <a:pt x="3865" y="478"/>
                  </a:cubicBezTo>
                  <a:cubicBezTo>
                    <a:pt x="3376" y="478"/>
                    <a:pt x="2890" y="326"/>
                    <a:pt x="2458" y="95"/>
                  </a:cubicBezTo>
                  <a:cubicBezTo>
                    <a:pt x="2389" y="54"/>
                    <a:pt x="2315" y="31"/>
                    <a:pt x="2239" y="31"/>
                  </a:cubicBezTo>
                  <a:cubicBezTo>
                    <a:pt x="2142" y="31"/>
                    <a:pt x="2043" y="70"/>
                    <a:pt x="1954" y="158"/>
                  </a:cubicBezTo>
                  <a:lnTo>
                    <a:pt x="190" y="1923"/>
                  </a:lnTo>
                  <a:cubicBezTo>
                    <a:pt x="1" y="2143"/>
                    <a:pt x="32" y="2395"/>
                    <a:pt x="221" y="2553"/>
                  </a:cubicBezTo>
                  <a:cubicBezTo>
                    <a:pt x="1324" y="3403"/>
                    <a:pt x="2616" y="3813"/>
                    <a:pt x="4002" y="3813"/>
                  </a:cubicBezTo>
                  <a:cubicBezTo>
                    <a:pt x="5388" y="3813"/>
                    <a:pt x="6711" y="3403"/>
                    <a:pt x="7814" y="2521"/>
                  </a:cubicBezTo>
                  <a:cubicBezTo>
                    <a:pt x="8035" y="2364"/>
                    <a:pt x="8066" y="2080"/>
                    <a:pt x="7877" y="1891"/>
                  </a:cubicBezTo>
                  <a:lnTo>
                    <a:pt x="6113" y="127"/>
                  </a:lnTo>
                  <a:cubicBezTo>
                    <a:pt x="6029" y="43"/>
                    <a:pt x="5889" y="1"/>
                    <a:pt x="57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6"/>
            <p:cNvSpPr/>
            <p:nvPr/>
          </p:nvSpPr>
          <p:spPr>
            <a:xfrm>
              <a:off x="-59719775" y="2671925"/>
              <a:ext cx="149675" cy="256425"/>
            </a:xfrm>
            <a:custGeom>
              <a:avLst/>
              <a:gdLst/>
              <a:ahLst/>
              <a:cxnLst/>
              <a:rect l="l" t="t" r="r" b="b"/>
              <a:pathLst>
                <a:path w="5987" h="10257" extrusionOk="0">
                  <a:moveTo>
                    <a:pt x="820" y="917"/>
                  </a:moveTo>
                  <a:cubicBezTo>
                    <a:pt x="3309" y="1453"/>
                    <a:pt x="5105" y="3690"/>
                    <a:pt x="5105" y="6273"/>
                  </a:cubicBezTo>
                  <a:cubicBezTo>
                    <a:pt x="5073" y="7344"/>
                    <a:pt x="4790" y="8352"/>
                    <a:pt x="4254" y="9235"/>
                  </a:cubicBezTo>
                  <a:lnTo>
                    <a:pt x="3025" y="8006"/>
                  </a:lnTo>
                  <a:cubicBezTo>
                    <a:pt x="3309" y="7502"/>
                    <a:pt x="3435" y="6903"/>
                    <a:pt x="3435" y="6305"/>
                  </a:cubicBezTo>
                  <a:cubicBezTo>
                    <a:pt x="3435" y="4572"/>
                    <a:pt x="2332" y="3154"/>
                    <a:pt x="820" y="2650"/>
                  </a:cubicBezTo>
                  <a:lnTo>
                    <a:pt x="820" y="917"/>
                  </a:lnTo>
                  <a:close/>
                  <a:moveTo>
                    <a:pt x="419" y="0"/>
                  </a:moveTo>
                  <a:cubicBezTo>
                    <a:pt x="190" y="0"/>
                    <a:pt x="1" y="180"/>
                    <a:pt x="1" y="413"/>
                  </a:cubicBezTo>
                  <a:lnTo>
                    <a:pt x="1" y="2934"/>
                  </a:lnTo>
                  <a:cubicBezTo>
                    <a:pt x="1" y="3123"/>
                    <a:pt x="127" y="3280"/>
                    <a:pt x="316" y="3312"/>
                  </a:cubicBezTo>
                  <a:cubicBezTo>
                    <a:pt x="1639" y="3658"/>
                    <a:pt x="2647" y="4855"/>
                    <a:pt x="2647" y="6273"/>
                  </a:cubicBezTo>
                  <a:cubicBezTo>
                    <a:pt x="2647" y="6809"/>
                    <a:pt x="2490" y="7376"/>
                    <a:pt x="2206" y="7848"/>
                  </a:cubicBezTo>
                  <a:cubicBezTo>
                    <a:pt x="2080" y="8006"/>
                    <a:pt x="2112" y="8195"/>
                    <a:pt x="2269" y="8352"/>
                  </a:cubicBezTo>
                  <a:lnTo>
                    <a:pt x="4065" y="10117"/>
                  </a:lnTo>
                  <a:cubicBezTo>
                    <a:pt x="4149" y="10214"/>
                    <a:pt x="4251" y="10257"/>
                    <a:pt x="4353" y="10257"/>
                  </a:cubicBezTo>
                  <a:cubicBezTo>
                    <a:pt x="4481" y="10257"/>
                    <a:pt x="4608" y="10190"/>
                    <a:pt x="4695" y="10085"/>
                  </a:cubicBezTo>
                  <a:cubicBezTo>
                    <a:pt x="5514" y="8982"/>
                    <a:pt x="5987" y="7659"/>
                    <a:pt x="5987" y="6273"/>
                  </a:cubicBezTo>
                  <a:cubicBezTo>
                    <a:pt x="5892" y="3123"/>
                    <a:pt x="3529" y="445"/>
                    <a:pt x="474" y="4"/>
                  </a:cubicBezTo>
                  <a:cubicBezTo>
                    <a:pt x="455" y="1"/>
                    <a:pt x="437" y="0"/>
                    <a:pt x="4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6"/>
            <p:cNvSpPr/>
            <p:nvPr/>
          </p:nvSpPr>
          <p:spPr>
            <a:xfrm>
              <a:off x="-59762300" y="2757075"/>
              <a:ext cx="63025" cy="145725"/>
            </a:xfrm>
            <a:custGeom>
              <a:avLst/>
              <a:gdLst/>
              <a:ahLst/>
              <a:cxnLst/>
              <a:rect l="l" t="t" r="r" b="b"/>
              <a:pathLst>
                <a:path w="2521" h="5829" extrusionOk="0">
                  <a:moveTo>
                    <a:pt x="1261" y="0"/>
                  </a:moveTo>
                  <a:cubicBezTo>
                    <a:pt x="1040" y="0"/>
                    <a:pt x="820" y="189"/>
                    <a:pt x="820" y="378"/>
                  </a:cubicBezTo>
                  <a:lnTo>
                    <a:pt x="820" y="662"/>
                  </a:lnTo>
                  <a:cubicBezTo>
                    <a:pt x="347" y="819"/>
                    <a:pt x="1" y="1292"/>
                    <a:pt x="1" y="1827"/>
                  </a:cubicBezTo>
                  <a:cubicBezTo>
                    <a:pt x="1" y="2521"/>
                    <a:pt x="568" y="2899"/>
                    <a:pt x="977" y="3214"/>
                  </a:cubicBezTo>
                  <a:cubicBezTo>
                    <a:pt x="1292" y="3466"/>
                    <a:pt x="1670" y="3686"/>
                    <a:pt x="1670" y="3938"/>
                  </a:cubicBezTo>
                  <a:cubicBezTo>
                    <a:pt x="1670" y="4159"/>
                    <a:pt x="1450" y="4348"/>
                    <a:pt x="1261" y="4348"/>
                  </a:cubicBezTo>
                  <a:cubicBezTo>
                    <a:pt x="1072" y="4348"/>
                    <a:pt x="820" y="4159"/>
                    <a:pt x="820" y="3938"/>
                  </a:cubicBezTo>
                  <a:cubicBezTo>
                    <a:pt x="820" y="3686"/>
                    <a:pt x="631" y="3497"/>
                    <a:pt x="442" y="3497"/>
                  </a:cubicBezTo>
                  <a:cubicBezTo>
                    <a:pt x="253" y="3497"/>
                    <a:pt x="32" y="3686"/>
                    <a:pt x="32" y="3938"/>
                  </a:cubicBezTo>
                  <a:cubicBezTo>
                    <a:pt x="32" y="4474"/>
                    <a:pt x="410" y="4915"/>
                    <a:pt x="883" y="5104"/>
                  </a:cubicBezTo>
                  <a:lnTo>
                    <a:pt x="883" y="5387"/>
                  </a:lnTo>
                  <a:cubicBezTo>
                    <a:pt x="883" y="5608"/>
                    <a:pt x="1072" y="5829"/>
                    <a:pt x="1292" y="5829"/>
                  </a:cubicBezTo>
                  <a:cubicBezTo>
                    <a:pt x="1544" y="5829"/>
                    <a:pt x="1702" y="5608"/>
                    <a:pt x="1702" y="5387"/>
                  </a:cubicBezTo>
                  <a:lnTo>
                    <a:pt x="1702" y="5104"/>
                  </a:lnTo>
                  <a:cubicBezTo>
                    <a:pt x="2175" y="4946"/>
                    <a:pt x="2521" y="4474"/>
                    <a:pt x="2521" y="3938"/>
                  </a:cubicBezTo>
                  <a:cubicBezTo>
                    <a:pt x="2521" y="3245"/>
                    <a:pt x="1985" y="2867"/>
                    <a:pt x="1544" y="2552"/>
                  </a:cubicBezTo>
                  <a:cubicBezTo>
                    <a:pt x="1229" y="2300"/>
                    <a:pt x="883" y="2079"/>
                    <a:pt x="883" y="1827"/>
                  </a:cubicBezTo>
                  <a:cubicBezTo>
                    <a:pt x="883" y="1607"/>
                    <a:pt x="1072" y="1418"/>
                    <a:pt x="1292" y="1418"/>
                  </a:cubicBezTo>
                  <a:cubicBezTo>
                    <a:pt x="1544" y="1418"/>
                    <a:pt x="1702" y="1607"/>
                    <a:pt x="1702" y="1827"/>
                  </a:cubicBezTo>
                  <a:cubicBezTo>
                    <a:pt x="1702" y="2079"/>
                    <a:pt x="1891" y="2268"/>
                    <a:pt x="2143" y="2268"/>
                  </a:cubicBezTo>
                  <a:cubicBezTo>
                    <a:pt x="2364" y="2268"/>
                    <a:pt x="2521" y="2079"/>
                    <a:pt x="2521" y="1827"/>
                  </a:cubicBezTo>
                  <a:cubicBezTo>
                    <a:pt x="2521" y="1292"/>
                    <a:pt x="2175" y="851"/>
                    <a:pt x="1702" y="662"/>
                  </a:cubicBezTo>
                  <a:lnTo>
                    <a:pt x="1702" y="378"/>
                  </a:lnTo>
                  <a:cubicBezTo>
                    <a:pt x="1702" y="189"/>
                    <a:pt x="1513" y="0"/>
                    <a:pt x="12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11293;p92">
            <a:extLst>
              <a:ext uri="{FF2B5EF4-FFF2-40B4-BE49-F238E27FC236}">
                <a16:creationId xmlns:a16="http://schemas.microsoft.com/office/drawing/2014/main" id="{84492FE9-7669-46C9-A2A8-2A17A511E7C7}"/>
              </a:ext>
            </a:extLst>
          </p:cNvPr>
          <p:cNvGrpSpPr/>
          <p:nvPr/>
        </p:nvGrpSpPr>
        <p:grpSpPr>
          <a:xfrm>
            <a:off x="1720355" y="2128454"/>
            <a:ext cx="349457" cy="348542"/>
            <a:chOff x="3599700" y="1954475"/>
            <a:chExt cx="296175" cy="295400"/>
          </a:xfrm>
          <a:solidFill>
            <a:srgbClr val="536E4C"/>
          </a:solidFill>
        </p:grpSpPr>
        <p:sp>
          <p:nvSpPr>
            <p:cNvPr id="34" name="Google Shape;11294;p92">
              <a:extLst>
                <a:ext uri="{FF2B5EF4-FFF2-40B4-BE49-F238E27FC236}">
                  <a16:creationId xmlns:a16="http://schemas.microsoft.com/office/drawing/2014/main" id="{15A5D041-8301-4CFA-8A95-F7E964A34B72}"/>
                </a:ext>
              </a:extLst>
            </p:cNvPr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95;p92">
              <a:extLst>
                <a:ext uri="{FF2B5EF4-FFF2-40B4-BE49-F238E27FC236}">
                  <a16:creationId xmlns:a16="http://schemas.microsoft.com/office/drawing/2014/main" id="{BAF1444E-A87B-42B1-88B5-0D0911F63EF4}"/>
                </a:ext>
              </a:extLst>
            </p:cNvPr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96;p92">
              <a:extLst>
                <a:ext uri="{FF2B5EF4-FFF2-40B4-BE49-F238E27FC236}">
                  <a16:creationId xmlns:a16="http://schemas.microsoft.com/office/drawing/2014/main" id="{BCB92B9B-F4D6-47FD-BCB8-F296EE416A12}"/>
                </a:ext>
              </a:extLst>
            </p:cNvPr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9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9" grpId="0"/>
      <p:bldP spid="970" grpId="0" build="p"/>
      <p:bldP spid="971" grpId="0"/>
      <p:bldP spid="972" grpId="0" build="p"/>
      <p:bldP spid="973" grpId="0"/>
      <p:bldP spid="974" grpId="0" build="p"/>
      <p:bldP spid="975" grpId="0" animBg="1"/>
      <p:bldP spid="976" grpId="0" animBg="1"/>
      <p:bldP spid="977" grpId="0" animBg="1"/>
      <p:bldP spid="979" grpId="0" animBg="1"/>
      <p:bldP spid="980" grpId="0" animBg="1"/>
      <p:bldP spid="97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72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Minh họa giao diện</a:t>
            </a:r>
            <a:endParaRPr dirty="0"/>
          </a:p>
        </p:txBody>
      </p:sp>
      <p:pic>
        <p:nvPicPr>
          <p:cNvPr id="3" name="Picture 2" descr="A burger and fries on a plate&#10;&#10;Description automatically generated with medium confidence">
            <a:extLst>
              <a:ext uri="{FF2B5EF4-FFF2-40B4-BE49-F238E27FC236}">
                <a16:creationId xmlns:a16="http://schemas.microsoft.com/office/drawing/2014/main" id="{47AB1129-6250-4911-87CA-386F354E1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90" y="1168473"/>
            <a:ext cx="7008019" cy="3560307"/>
          </a:xfrm>
          <a:prstGeom prst="rect">
            <a:avLst/>
          </a:prstGeom>
        </p:spPr>
      </p:pic>
      <p:sp>
        <p:nvSpPr>
          <p:cNvPr id="52" name="Google Shape;1606;p72">
            <a:extLst>
              <a:ext uri="{FF2B5EF4-FFF2-40B4-BE49-F238E27FC236}">
                <a16:creationId xmlns:a16="http://schemas.microsoft.com/office/drawing/2014/main" id="{311FC7C9-7AAC-4EF7-AAF0-B94F985C7112}"/>
              </a:ext>
            </a:extLst>
          </p:cNvPr>
          <p:cNvSpPr/>
          <p:nvPr/>
        </p:nvSpPr>
        <p:spPr>
          <a:xfrm>
            <a:off x="5865019" y="589464"/>
            <a:ext cx="2210990" cy="33575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Trang Chủ</a:t>
            </a:r>
            <a:endParaRPr sz="18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1113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72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Minh họa giao diện</a:t>
            </a:r>
            <a:endParaRPr dirty="0"/>
          </a:p>
        </p:txBody>
      </p:sp>
      <p:sp>
        <p:nvSpPr>
          <p:cNvPr id="52" name="Google Shape;1606;p72">
            <a:extLst>
              <a:ext uri="{FF2B5EF4-FFF2-40B4-BE49-F238E27FC236}">
                <a16:creationId xmlns:a16="http://schemas.microsoft.com/office/drawing/2014/main" id="{311FC7C9-7AAC-4EF7-AAF0-B94F985C7112}"/>
              </a:ext>
            </a:extLst>
          </p:cNvPr>
          <p:cNvSpPr/>
          <p:nvPr/>
        </p:nvSpPr>
        <p:spPr>
          <a:xfrm>
            <a:off x="5429250" y="589464"/>
            <a:ext cx="2646759" cy="33575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Trang đăng </a:t>
            </a:r>
            <a:r>
              <a:rPr lang="vi-VN" sz="18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ký</a:t>
            </a:r>
            <a:endParaRPr sz="18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1603232A-D110-4F1A-A8C0-A57FEF0D1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312" y="1162164"/>
            <a:ext cx="7186713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72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Minh họa giao diện</a:t>
            </a:r>
            <a:endParaRPr dirty="0"/>
          </a:p>
        </p:txBody>
      </p:sp>
      <p:sp>
        <p:nvSpPr>
          <p:cNvPr id="52" name="Google Shape;1606;p72">
            <a:extLst>
              <a:ext uri="{FF2B5EF4-FFF2-40B4-BE49-F238E27FC236}">
                <a16:creationId xmlns:a16="http://schemas.microsoft.com/office/drawing/2014/main" id="{311FC7C9-7AAC-4EF7-AAF0-B94F985C7112}"/>
              </a:ext>
            </a:extLst>
          </p:cNvPr>
          <p:cNvSpPr/>
          <p:nvPr/>
        </p:nvSpPr>
        <p:spPr>
          <a:xfrm>
            <a:off x="5429250" y="589464"/>
            <a:ext cx="2646759" cy="33575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Kiểm</a:t>
            </a:r>
            <a:r>
              <a:rPr lang="vi-VN" sz="12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tra thông tin đăng </a:t>
            </a:r>
            <a:r>
              <a:rPr lang="vi-VN" sz="12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ký</a:t>
            </a:r>
            <a:r>
              <a:rPr lang="vi-VN" sz="12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68440131-7B54-4948-A917-35030E62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16" y="1162164"/>
            <a:ext cx="7304567" cy="371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7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72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Minh họa giao diện</a:t>
            </a:r>
            <a:endParaRPr dirty="0"/>
          </a:p>
        </p:txBody>
      </p:sp>
      <p:sp>
        <p:nvSpPr>
          <p:cNvPr id="52" name="Google Shape;1606;p72">
            <a:extLst>
              <a:ext uri="{FF2B5EF4-FFF2-40B4-BE49-F238E27FC236}">
                <a16:creationId xmlns:a16="http://schemas.microsoft.com/office/drawing/2014/main" id="{311FC7C9-7AAC-4EF7-AAF0-B94F985C7112}"/>
              </a:ext>
            </a:extLst>
          </p:cNvPr>
          <p:cNvSpPr/>
          <p:nvPr/>
        </p:nvSpPr>
        <p:spPr>
          <a:xfrm>
            <a:off x="5429250" y="589464"/>
            <a:ext cx="2646759" cy="33575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Kiểm</a:t>
            </a:r>
            <a:r>
              <a:rPr lang="vi-VN" sz="12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tra thông tin đăng </a:t>
            </a:r>
            <a:r>
              <a:rPr lang="vi-VN" sz="12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ký</a:t>
            </a:r>
            <a:r>
              <a:rPr lang="vi-VN" sz="12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84EE96FC-1338-42B6-BF6C-AFA558D0F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162164"/>
            <a:ext cx="7582834" cy="368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6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72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Minh họa giao diện</a:t>
            </a:r>
            <a:endParaRPr dirty="0"/>
          </a:p>
        </p:txBody>
      </p:sp>
      <p:sp>
        <p:nvSpPr>
          <p:cNvPr id="52" name="Google Shape;1606;p72">
            <a:extLst>
              <a:ext uri="{FF2B5EF4-FFF2-40B4-BE49-F238E27FC236}">
                <a16:creationId xmlns:a16="http://schemas.microsoft.com/office/drawing/2014/main" id="{311FC7C9-7AAC-4EF7-AAF0-B94F985C7112}"/>
              </a:ext>
            </a:extLst>
          </p:cNvPr>
          <p:cNvSpPr/>
          <p:nvPr/>
        </p:nvSpPr>
        <p:spPr>
          <a:xfrm>
            <a:off x="5429250" y="589464"/>
            <a:ext cx="2646759" cy="33575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Trang đăng </a:t>
            </a:r>
            <a:r>
              <a:rPr lang="vi-VN" sz="18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nhập</a:t>
            </a:r>
            <a:endParaRPr sz="18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2A8608FD-B040-4159-B654-7DA31A60D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58" y="1292813"/>
            <a:ext cx="7081284" cy="340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1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72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Minh họa giao diện</a:t>
            </a:r>
            <a:endParaRPr dirty="0"/>
          </a:p>
        </p:txBody>
      </p:sp>
      <p:sp>
        <p:nvSpPr>
          <p:cNvPr id="52" name="Google Shape;1606;p72">
            <a:extLst>
              <a:ext uri="{FF2B5EF4-FFF2-40B4-BE49-F238E27FC236}">
                <a16:creationId xmlns:a16="http://schemas.microsoft.com/office/drawing/2014/main" id="{311FC7C9-7AAC-4EF7-AAF0-B94F985C7112}"/>
              </a:ext>
            </a:extLst>
          </p:cNvPr>
          <p:cNvSpPr/>
          <p:nvPr/>
        </p:nvSpPr>
        <p:spPr>
          <a:xfrm>
            <a:off x="5429250" y="589464"/>
            <a:ext cx="2646759" cy="33575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Kiểm</a:t>
            </a:r>
            <a:r>
              <a:rPr lang="vi-VN" sz="12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tra thông tin đăng </a:t>
            </a:r>
            <a:r>
              <a:rPr lang="vi-VN" sz="12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nhập</a:t>
            </a:r>
            <a:endParaRPr sz="12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2A8608FD-B040-4159-B654-7DA31A60D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58" y="1292813"/>
            <a:ext cx="7081284" cy="3405662"/>
          </a:xfrm>
          <a:prstGeom prst="rect">
            <a:avLst/>
          </a:prstGeom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BD769826-EA2D-42B7-9F8A-D964BF7AB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186" y="1162164"/>
            <a:ext cx="7389628" cy="359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9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9C0D831-ED1A-4863-9A5D-9BCC049F4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89" y="1162164"/>
            <a:ext cx="7008020" cy="3560307"/>
          </a:xfrm>
          <a:prstGeom prst="rect">
            <a:avLst/>
          </a:prstGeom>
        </p:spPr>
      </p:pic>
      <p:sp>
        <p:nvSpPr>
          <p:cNvPr id="1574" name="Google Shape;1574;p72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Minh họa giao diện</a:t>
            </a:r>
            <a:endParaRPr dirty="0"/>
          </a:p>
        </p:txBody>
      </p:sp>
      <p:sp>
        <p:nvSpPr>
          <p:cNvPr id="52" name="Google Shape;1606;p72">
            <a:extLst>
              <a:ext uri="{FF2B5EF4-FFF2-40B4-BE49-F238E27FC236}">
                <a16:creationId xmlns:a16="http://schemas.microsoft.com/office/drawing/2014/main" id="{311FC7C9-7AAC-4EF7-AAF0-B94F985C7112}"/>
              </a:ext>
            </a:extLst>
          </p:cNvPr>
          <p:cNvSpPr/>
          <p:nvPr/>
        </p:nvSpPr>
        <p:spPr>
          <a:xfrm>
            <a:off x="5836444" y="589464"/>
            <a:ext cx="2239564" cy="33575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Menu</a:t>
            </a:r>
            <a:endParaRPr sz="18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4634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72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Minh họa giao diện</a:t>
            </a:r>
            <a:endParaRPr dirty="0"/>
          </a:p>
        </p:txBody>
      </p:sp>
      <p:sp>
        <p:nvSpPr>
          <p:cNvPr id="52" name="Google Shape;1606;p72">
            <a:extLst>
              <a:ext uri="{FF2B5EF4-FFF2-40B4-BE49-F238E27FC236}">
                <a16:creationId xmlns:a16="http://schemas.microsoft.com/office/drawing/2014/main" id="{311FC7C9-7AAC-4EF7-AAF0-B94F985C7112}"/>
              </a:ext>
            </a:extLst>
          </p:cNvPr>
          <p:cNvSpPr/>
          <p:nvPr/>
        </p:nvSpPr>
        <p:spPr>
          <a:xfrm>
            <a:off x="5836444" y="589464"/>
            <a:ext cx="2239564" cy="33575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1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Hiển</a:t>
            </a:r>
            <a:r>
              <a:rPr lang="vi-VN" sz="11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sz="11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thị</a:t>
            </a:r>
            <a:r>
              <a:rPr lang="vi-VN" sz="11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sz="11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sản</a:t>
            </a:r>
            <a:r>
              <a:rPr lang="vi-VN" sz="11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sz="11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phẩm</a:t>
            </a:r>
            <a:r>
              <a:rPr lang="vi-VN" sz="11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sz="11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bán</a:t>
            </a:r>
            <a:r>
              <a:rPr lang="vi-VN" sz="11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sz="11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chạy</a:t>
            </a:r>
            <a:endParaRPr sz="11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3D7792DA-2BA7-4E21-B8C9-DE9E678AB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76" y="1289755"/>
            <a:ext cx="7613448" cy="367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7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/>
          <p:nvPr/>
        </p:nvSpPr>
        <p:spPr>
          <a:xfrm>
            <a:off x="4435500" y="2196623"/>
            <a:ext cx="39954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7"/>
          <p:cNvSpPr/>
          <p:nvPr/>
        </p:nvSpPr>
        <p:spPr>
          <a:xfrm>
            <a:off x="4435500" y="3472259"/>
            <a:ext cx="39954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7"/>
          <p:cNvSpPr/>
          <p:nvPr/>
        </p:nvSpPr>
        <p:spPr>
          <a:xfrm>
            <a:off x="4435500" y="876507"/>
            <a:ext cx="39954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title" idx="15"/>
          </p:nvPr>
        </p:nvSpPr>
        <p:spPr>
          <a:xfrm>
            <a:off x="580225" y="1994250"/>
            <a:ext cx="2687100" cy="11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Nội Dung</a:t>
            </a:r>
            <a:br>
              <a:rPr lang="en" dirty="0"/>
            </a:br>
            <a:r>
              <a:rPr lang="en" dirty="0"/>
              <a:t>Chính</a:t>
            </a:r>
            <a:endParaRPr dirty="0"/>
          </a:p>
        </p:txBody>
      </p:sp>
      <p:sp>
        <p:nvSpPr>
          <p:cNvPr id="326" name="Google Shape;326;p37"/>
          <p:cNvSpPr/>
          <p:nvPr/>
        </p:nvSpPr>
        <p:spPr>
          <a:xfrm>
            <a:off x="2300739" y="1273517"/>
            <a:ext cx="1299012" cy="2597543"/>
          </a:xfrm>
          <a:custGeom>
            <a:avLst/>
            <a:gdLst/>
            <a:ahLst/>
            <a:cxnLst/>
            <a:rect l="l" t="t" r="r" b="b"/>
            <a:pathLst>
              <a:path w="15892" h="31782" fill="none" extrusionOk="0">
                <a:moveTo>
                  <a:pt x="1" y="1"/>
                </a:moveTo>
                <a:cubicBezTo>
                  <a:pt x="8768" y="1"/>
                  <a:pt x="15891" y="7110"/>
                  <a:pt x="15891" y="15891"/>
                </a:cubicBezTo>
                <a:cubicBezTo>
                  <a:pt x="15891" y="24659"/>
                  <a:pt x="8768" y="31782"/>
                  <a:pt x="1" y="31782"/>
                </a:cubicBezTo>
              </a:path>
            </a:pathLst>
          </a:custGeom>
          <a:noFill/>
          <a:ln w="33150" cap="flat" cmpd="sng">
            <a:solidFill>
              <a:schemeClr val="dk1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37"/>
          <p:cNvGrpSpPr/>
          <p:nvPr/>
        </p:nvGrpSpPr>
        <p:grpSpPr>
          <a:xfrm>
            <a:off x="3293588" y="3130367"/>
            <a:ext cx="1838168" cy="1132692"/>
            <a:chOff x="3293588" y="3429675"/>
            <a:chExt cx="1838168" cy="1132692"/>
          </a:xfrm>
        </p:grpSpPr>
        <p:sp>
          <p:nvSpPr>
            <p:cNvPr id="328" name="Google Shape;328;p37"/>
            <p:cNvSpPr/>
            <p:nvPr/>
          </p:nvSpPr>
          <p:spPr>
            <a:xfrm>
              <a:off x="4231600" y="3683071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329" name="Google Shape;329;p37"/>
            <p:cNvCxnSpPr>
              <a:cxnSpLocks/>
              <a:endCxn id="330" idx="6"/>
            </p:cNvCxnSpPr>
            <p:nvPr/>
          </p:nvCxnSpPr>
          <p:spPr>
            <a:xfrm rot="10800000">
              <a:off x="3480189" y="3522976"/>
              <a:ext cx="795239" cy="598325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0" name="Google Shape;330;p37"/>
            <p:cNvSpPr/>
            <p:nvPr/>
          </p:nvSpPr>
          <p:spPr>
            <a:xfrm>
              <a:off x="3293588" y="3429675"/>
              <a:ext cx="186600" cy="186600"/>
            </a:xfrm>
            <a:prstGeom prst="ellipse">
              <a:avLst/>
            </a:pr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35" name="Google Shape;335;p37"/>
          <p:cNvGrpSpPr/>
          <p:nvPr/>
        </p:nvGrpSpPr>
        <p:grpSpPr>
          <a:xfrm>
            <a:off x="3506451" y="2152375"/>
            <a:ext cx="1625305" cy="879296"/>
            <a:chOff x="3506451" y="1615121"/>
            <a:chExt cx="1625305" cy="879296"/>
          </a:xfrm>
        </p:grpSpPr>
        <p:sp>
          <p:nvSpPr>
            <p:cNvPr id="336" name="Google Shape;336;p37"/>
            <p:cNvSpPr/>
            <p:nvPr/>
          </p:nvSpPr>
          <p:spPr>
            <a:xfrm>
              <a:off x="4231600" y="1615121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337" name="Google Shape;337;p37"/>
            <p:cNvCxnSpPr>
              <a:cxnSpLocks/>
              <a:endCxn id="338" idx="6"/>
            </p:cNvCxnSpPr>
            <p:nvPr/>
          </p:nvCxnSpPr>
          <p:spPr>
            <a:xfrm flipH="1">
              <a:off x="3693051" y="2052525"/>
              <a:ext cx="695650" cy="2238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8" name="Google Shape;338;p37"/>
            <p:cNvSpPr/>
            <p:nvPr/>
          </p:nvSpPr>
          <p:spPr>
            <a:xfrm>
              <a:off x="3506451" y="1961463"/>
              <a:ext cx="186600" cy="186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39" name="Google Shape;339;p37"/>
          <p:cNvGrpSpPr/>
          <p:nvPr/>
        </p:nvGrpSpPr>
        <p:grpSpPr>
          <a:xfrm>
            <a:off x="3267325" y="832258"/>
            <a:ext cx="1864431" cy="1069505"/>
            <a:chOff x="3267325" y="581133"/>
            <a:chExt cx="1864431" cy="1069505"/>
          </a:xfrm>
        </p:grpSpPr>
        <p:grpSp>
          <p:nvGrpSpPr>
            <p:cNvPr id="340" name="Google Shape;340;p37"/>
            <p:cNvGrpSpPr/>
            <p:nvPr/>
          </p:nvGrpSpPr>
          <p:grpSpPr>
            <a:xfrm>
              <a:off x="3453925" y="581133"/>
              <a:ext cx="1677831" cy="976205"/>
              <a:chOff x="3453925" y="581133"/>
              <a:chExt cx="1677831" cy="976205"/>
            </a:xfrm>
          </p:grpSpPr>
          <p:sp>
            <p:nvSpPr>
              <p:cNvPr id="341" name="Google Shape;341;p37"/>
              <p:cNvSpPr/>
              <p:nvPr/>
            </p:nvSpPr>
            <p:spPr>
              <a:xfrm>
                <a:off x="4231600" y="581133"/>
                <a:ext cx="900156" cy="879296"/>
              </a:xfrm>
              <a:custGeom>
                <a:avLst/>
                <a:gdLst/>
                <a:ahLst/>
                <a:cxnLst/>
                <a:rect l="l" t="t" r="r" b="b"/>
                <a:pathLst>
                  <a:path w="27230" h="26599" extrusionOk="0">
                    <a:moveTo>
                      <a:pt x="13614" y="0"/>
                    </a:moveTo>
                    <a:cubicBezTo>
                      <a:pt x="12791" y="0"/>
                      <a:pt x="11966" y="316"/>
                      <a:pt x="11335" y="947"/>
                    </a:cubicBezTo>
                    <a:lnTo>
                      <a:pt x="1262" y="11019"/>
                    </a:lnTo>
                    <a:cubicBezTo>
                      <a:pt x="0" y="12281"/>
                      <a:pt x="0" y="14317"/>
                      <a:pt x="1262" y="15567"/>
                    </a:cubicBezTo>
                    <a:lnTo>
                      <a:pt x="11335" y="25652"/>
                    </a:lnTo>
                    <a:cubicBezTo>
                      <a:pt x="11966" y="26283"/>
                      <a:pt x="12791" y="26599"/>
                      <a:pt x="13614" y="26599"/>
                    </a:cubicBezTo>
                    <a:cubicBezTo>
                      <a:pt x="14437" y="26599"/>
                      <a:pt x="15258" y="26283"/>
                      <a:pt x="15883" y="25652"/>
                    </a:cubicBezTo>
                    <a:lnTo>
                      <a:pt x="25968" y="15567"/>
                    </a:lnTo>
                    <a:cubicBezTo>
                      <a:pt x="27230" y="14317"/>
                      <a:pt x="27230" y="12281"/>
                      <a:pt x="25968" y="11019"/>
                    </a:cubicBezTo>
                    <a:lnTo>
                      <a:pt x="15883" y="947"/>
                    </a:lnTo>
                    <a:cubicBezTo>
                      <a:pt x="15258" y="316"/>
                      <a:pt x="14437" y="0"/>
                      <a:pt x="136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5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cxnSp>
            <p:nvCxnSpPr>
              <p:cNvPr id="342" name="Google Shape;342;p37"/>
              <p:cNvCxnSpPr>
                <a:cxnSpLocks/>
                <a:endCxn id="343" idx="6"/>
              </p:cNvCxnSpPr>
              <p:nvPr/>
            </p:nvCxnSpPr>
            <p:spPr>
              <a:xfrm rot="10800000" flipV="1">
                <a:off x="3453925" y="1014100"/>
                <a:ext cx="821500" cy="543238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3" name="Google Shape;343;p37"/>
            <p:cNvSpPr/>
            <p:nvPr/>
          </p:nvSpPr>
          <p:spPr>
            <a:xfrm>
              <a:off x="3267325" y="1464038"/>
              <a:ext cx="186600" cy="1866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7"/>
          <p:cNvSpPr txBox="1">
            <a:spLocks noGrp="1"/>
          </p:cNvSpPr>
          <p:nvPr>
            <p:ph type="title"/>
          </p:nvPr>
        </p:nvSpPr>
        <p:spPr>
          <a:xfrm>
            <a:off x="4231600" y="874550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45" name="Google Shape;345;p37"/>
          <p:cNvSpPr txBox="1">
            <a:spLocks noGrp="1"/>
          </p:cNvSpPr>
          <p:nvPr>
            <p:ph type="title" idx="2"/>
          </p:nvPr>
        </p:nvSpPr>
        <p:spPr>
          <a:xfrm>
            <a:off x="4231600" y="2193439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" name="Google Shape;347;p37"/>
          <p:cNvSpPr txBox="1">
            <a:spLocks noGrp="1"/>
          </p:cNvSpPr>
          <p:nvPr>
            <p:ph type="title" idx="4"/>
          </p:nvPr>
        </p:nvSpPr>
        <p:spPr>
          <a:xfrm>
            <a:off x="4231600" y="3431453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48" name="Google Shape;348;p37"/>
          <p:cNvSpPr txBox="1">
            <a:spLocks noGrp="1"/>
          </p:cNvSpPr>
          <p:nvPr>
            <p:ph type="subTitle" idx="1"/>
          </p:nvPr>
        </p:nvSpPr>
        <p:spPr>
          <a:xfrm>
            <a:off x="5177225" y="1054248"/>
            <a:ext cx="3046800" cy="4970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Về chúng tôi</a:t>
            </a:r>
            <a:endParaRPr sz="2200" dirty="0"/>
          </a:p>
        </p:txBody>
      </p:sp>
      <p:sp>
        <p:nvSpPr>
          <p:cNvPr id="350" name="Google Shape;350;p37"/>
          <p:cNvSpPr txBox="1">
            <a:spLocks noGrp="1"/>
          </p:cNvSpPr>
          <p:nvPr>
            <p:ph type="subTitle" idx="6"/>
          </p:nvPr>
        </p:nvSpPr>
        <p:spPr>
          <a:xfrm>
            <a:off x="5177225" y="2369019"/>
            <a:ext cx="3046800" cy="4970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Dự án</a:t>
            </a:r>
            <a:endParaRPr sz="2200" dirty="0"/>
          </a:p>
        </p:txBody>
      </p:sp>
      <p:sp>
        <p:nvSpPr>
          <p:cNvPr id="354" name="Google Shape;354;p37"/>
          <p:cNvSpPr txBox="1">
            <a:spLocks noGrp="1"/>
          </p:cNvSpPr>
          <p:nvPr>
            <p:ph type="subTitle" idx="13"/>
          </p:nvPr>
        </p:nvSpPr>
        <p:spPr>
          <a:xfrm>
            <a:off x="5177225" y="3610532"/>
            <a:ext cx="3046800" cy="4970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Trải nghiệm</a:t>
            </a:r>
            <a:endParaRPr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0" build="p"/>
      <p:bldP spid="350" grpId="0" build="p"/>
      <p:bldP spid="35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72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Minh họa giao diện</a:t>
            </a:r>
            <a:endParaRPr dirty="0"/>
          </a:p>
        </p:txBody>
      </p:sp>
      <p:sp>
        <p:nvSpPr>
          <p:cNvPr id="52" name="Google Shape;1606;p72">
            <a:extLst>
              <a:ext uri="{FF2B5EF4-FFF2-40B4-BE49-F238E27FC236}">
                <a16:creationId xmlns:a16="http://schemas.microsoft.com/office/drawing/2014/main" id="{311FC7C9-7AAC-4EF7-AAF0-B94F985C7112}"/>
              </a:ext>
            </a:extLst>
          </p:cNvPr>
          <p:cNvSpPr/>
          <p:nvPr/>
        </p:nvSpPr>
        <p:spPr>
          <a:xfrm>
            <a:off x="5836444" y="589464"/>
            <a:ext cx="2239564" cy="33575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Lọc</a:t>
            </a:r>
            <a:r>
              <a:rPr lang="vi-VN" sz="16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sz="16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sản</a:t>
            </a:r>
            <a:r>
              <a:rPr lang="vi-VN" sz="16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sz="16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phẩm</a:t>
            </a:r>
            <a:endParaRPr sz="16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5549FD17-31BE-4BC2-84B9-D5CC790C1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00" y="1252332"/>
            <a:ext cx="7717800" cy="353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1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72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Minh họa giao diện</a:t>
            </a:r>
            <a:endParaRPr dirty="0"/>
          </a:p>
        </p:txBody>
      </p:sp>
      <p:sp>
        <p:nvSpPr>
          <p:cNvPr id="52" name="Google Shape;1606;p72">
            <a:extLst>
              <a:ext uri="{FF2B5EF4-FFF2-40B4-BE49-F238E27FC236}">
                <a16:creationId xmlns:a16="http://schemas.microsoft.com/office/drawing/2014/main" id="{311FC7C9-7AAC-4EF7-AAF0-B94F985C7112}"/>
              </a:ext>
            </a:extLst>
          </p:cNvPr>
          <p:cNvSpPr/>
          <p:nvPr/>
        </p:nvSpPr>
        <p:spPr>
          <a:xfrm>
            <a:off x="5836444" y="589464"/>
            <a:ext cx="2239564" cy="33575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Tìm</a:t>
            </a:r>
            <a:r>
              <a:rPr lang="vi-VN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kiếm</a:t>
            </a:r>
            <a:r>
              <a:rPr lang="vi-VN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sản</a:t>
            </a:r>
            <a:r>
              <a:rPr lang="vi-VN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phẩm</a:t>
            </a:r>
            <a:endParaRPr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DA774342-B4B8-4A77-8C98-D6C8A67B6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07" y="1162164"/>
            <a:ext cx="7506586" cy="368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1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9E7399D-0181-4DB9-86A7-FD9165490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89" y="1176716"/>
            <a:ext cx="7008020" cy="3560307"/>
          </a:xfrm>
          <a:prstGeom prst="rect">
            <a:avLst/>
          </a:prstGeom>
        </p:spPr>
      </p:pic>
      <p:sp>
        <p:nvSpPr>
          <p:cNvPr id="1574" name="Google Shape;1574;p72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Minh họa giao diện</a:t>
            </a:r>
            <a:endParaRPr dirty="0"/>
          </a:p>
        </p:txBody>
      </p:sp>
      <p:sp>
        <p:nvSpPr>
          <p:cNvPr id="52" name="Google Shape;1606;p72">
            <a:extLst>
              <a:ext uri="{FF2B5EF4-FFF2-40B4-BE49-F238E27FC236}">
                <a16:creationId xmlns:a16="http://schemas.microsoft.com/office/drawing/2014/main" id="{311FC7C9-7AAC-4EF7-AAF0-B94F985C7112}"/>
              </a:ext>
            </a:extLst>
          </p:cNvPr>
          <p:cNvSpPr/>
          <p:nvPr/>
        </p:nvSpPr>
        <p:spPr>
          <a:xfrm>
            <a:off x="5765006" y="589464"/>
            <a:ext cx="2311002" cy="33575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Chi tiết sản phẩm</a:t>
            </a:r>
            <a:endParaRPr sz="18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8494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72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Minh họa giao diện</a:t>
            </a:r>
            <a:endParaRPr dirty="0"/>
          </a:p>
        </p:txBody>
      </p:sp>
      <p:sp>
        <p:nvSpPr>
          <p:cNvPr id="52" name="Google Shape;1606;p72">
            <a:extLst>
              <a:ext uri="{FF2B5EF4-FFF2-40B4-BE49-F238E27FC236}">
                <a16:creationId xmlns:a16="http://schemas.microsoft.com/office/drawing/2014/main" id="{311FC7C9-7AAC-4EF7-AAF0-B94F985C7112}"/>
              </a:ext>
            </a:extLst>
          </p:cNvPr>
          <p:cNvSpPr/>
          <p:nvPr/>
        </p:nvSpPr>
        <p:spPr>
          <a:xfrm>
            <a:off x="5369442" y="589464"/>
            <a:ext cx="2706566" cy="33575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Kiểm</a:t>
            </a:r>
            <a:r>
              <a:rPr lang="vi-VN" sz="12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tra </a:t>
            </a:r>
            <a:r>
              <a:rPr lang="vi-VN" sz="12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điều</a:t>
            </a:r>
            <a:r>
              <a:rPr lang="vi-VN" sz="12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sz="12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kiện</a:t>
            </a:r>
            <a:r>
              <a:rPr lang="vi-VN" sz="12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đăng </a:t>
            </a:r>
            <a:r>
              <a:rPr lang="vi-VN" sz="12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nhập</a:t>
            </a:r>
            <a:r>
              <a:rPr lang="vi-VN" sz="12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B2D4CAD9-FE0D-44E4-8A98-84D087185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67" y="1253314"/>
            <a:ext cx="7336465" cy="372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0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1A2B48C5-4593-4794-9C31-EA6F59F1A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88" y="1159965"/>
            <a:ext cx="7040991" cy="3577058"/>
          </a:xfrm>
          <a:prstGeom prst="rect">
            <a:avLst/>
          </a:prstGeom>
        </p:spPr>
      </p:pic>
      <p:sp>
        <p:nvSpPr>
          <p:cNvPr id="1574" name="Google Shape;1574;p72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Minh họa giao diện</a:t>
            </a:r>
            <a:endParaRPr dirty="0"/>
          </a:p>
        </p:txBody>
      </p:sp>
      <p:sp>
        <p:nvSpPr>
          <p:cNvPr id="52" name="Google Shape;1606;p72">
            <a:extLst>
              <a:ext uri="{FF2B5EF4-FFF2-40B4-BE49-F238E27FC236}">
                <a16:creationId xmlns:a16="http://schemas.microsoft.com/office/drawing/2014/main" id="{311FC7C9-7AAC-4EF7-AAF0-B94F985C7112}"/>
              </a:ext>
            </a:extLst>
          </p:cNvPr>
          <p:cNvSpPr/>
          <p:nvPr/>
        </p:nvSpPr>
        <p:spPr>
          <a:xfrm>
            <a:off x="5765006" y="589464"/>
            <a:ext cx="2311002" cy="33575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Chi tiết </a:t>
            </a:r>
            <a:r>
              <a:rPr lang="vi-VN" sz="18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giỏ</a:t>
            </a:r>
            <a:r>
              <a:rPr lang="en" sz="1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hàng</a:t>
            </a:r>
            <a:endParaRPr sz="18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399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4B03061-4385-4140-9796-CA2B26BFF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88" y="1159966"/>
            <a:ext cx="7040991" cy="3577057"/>
          </a:xfrm>
          <a:prstGeom prst="rect">
            <a:avLst/>
          </a:prstGeom>
        </p:spPr>
      </p:pic>
      <p:sp>
        <p:nvSpPr>
          <p:cNvPr id="1574" name="Google Shape;1574;p72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Minh họa giao diện</a:t>
            </a:r>
            <a:endParaRPr dirty="0"/>
          </a:p>
        </p:txBody>
      </p:sp>
      <p:sp>
        <p:nvSpPr>
          <p:cNvPr id="52" name="Google Shape;1606;p72">
            <a:extLst>
              <a:ext uri="{FF2B5EF4-FFF2-40B4-BE49-F238E27FC236}">
                <a16:creationId xmlns:a16="http://schemas.microsoft.com/office/drawing/2014/main" id="{311FC7C9-7AAC-4EF7-AAF0-B94F985C7112}"/>
              </a:ext>
            </a:extLst>
          </p:cNvPr>
          <p:cNvSpPr/>
          <p:nvPr/>
        </p:nvSpPr>
        <p:spPr>
          <a:xfrm>
            <a:off x="5765006" y="589464"/>
            <a:ext cx="2311002" cy="33575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Lịch sử đặt hàng</a:t>
            </a:r>
            <a:endParaRPr sz="18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6452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72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Minh họa giao diện</a:t>
            </a:r>
            <a:endParaRPr dirty="0"/>
          </a:p>
        </p:txBody>
      </p:sp>
      <p:sp>
        <p:nvSpPr>
          <p:cNvPr id="52" name="Google Shape;1606;p72">
            <a:extLst>
              <a:ext uri="{FF2B5EF4-FFF2-40B4-BE49-F238E27FC236}">
                <a16:creationId xmlns:a16="http://schemas.microsoft.com/office/drawing/2014/main" id="{311FC7C9-7AAC-4EF7-AAF0-B94F985C7112}"/>
              </a:ext>
            </a:extLst>
          </p:cNvPr>
          <p:cNvSpPr/>
          <p:nvPr/>
        </p:nvSpPr>
        <p:spPr>
          <a:xfrm>
            <a:off x="5765006" y="589464"/>
            <a:ext cx="2311002" cy="33575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Xem chi </a:t>
            </a:r>
            <a:r>
              <a:rPr lang="vi-VN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tiết</a:t>
            </a:r>
            <a:r>
              <a:rPr lang="vi-VN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đơn </a:t>
            </a:r>
            <a:r>
              <a:rPr lang="vi-VN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hàng</a:t>
            </a:r>
            <a:endParaRPr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FE0CC2BB-42FB-43A1-9B94-03C1CEA8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23" y="1162164"/>
            <a:ext cx="7953153" cy="365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0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C22460-0BAC-4C9A-A0CA-3404203A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89" y="1168473"/>
            <a:ext cx="7008019" cy="3560307"/>
          </a:xfrm>
          <a:prstGeom prst="rect">
            <a:avLst/>
          </a:prstGeom>
        </p:spPr>
      </p:pic>
      <p:sp>
        <p:nvSpPr>
          <p:cNvPr id="1574" name="Google Shape;1574;p72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Minh họa giao diện</a:t>
            </a:r>
            <a:endParaRPr dirty="0"/>
          </a:p>
        </p:txBody>
      </p:sp>
      <p:sp>
        <p:nvSpPr>
          <p:cNvPr id="52" name="Google Shape;1606;p72">
            <a:extLst>
              <a:ext uri="{FF2B5EF4-FFF2-40B4-BE49-F238E27FC236}">
                <a16:creationId xmlns:a16="http://schemas.microsoft.com/office/drawing/2014/main" id="{311FC7C9-7AAC-4EF7-AAF0-B94F985C7112}"/>
              </a:ext>
            </a:extLst>
          </p:cNvPr>
          <p:cNvSpPr/>
          <p:nvPr/>
        </p:nvSpPr>
        <p:spPr>
          <a:xfrm>
            <a:off x="5836444" y="589464"/>
            <a:ext cx="2239564" cy="33575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Tài khoản admin</a:t>
            </a:r>
            <a:endParaRPr sz="18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4827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C22460-0BAC-4C9A-A0CA-3404203A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89" y="1168473"/>
            <a:ext cx="7008019" cy="3560307"/>
          </a:xfrm>
          <a:prstGeom prst="rect">
            <a:avLst/>
          </a:prstGeom>
        </p:spPr>
      </p:pic>
      <p:sp>
        <p:nvSpPr>
          <p:cNvPr id="1574" name="Google Shape;1574;p72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Minh họa giao diện</a:t>
            </a:r>
            <a:endParaRPr dirty="0"/>
          </a:p>
        </p:txBody>
      </p:sp>
      <p:sp>
        <p:nvSpPr>
          <p:cNvPr id="52" name="Google Shape;1606;p72">
            <a:extLst>
              <a:ext uri="{FF2B5EF4-FFF2-40B4-BE49-F238E27FC236}">
                <a16:creationId xmlns:a16="http://schemas.microsoft.com/office/drawing/2014/main" id="{311FC7C9-7AAC-4EF7-AAF0-B94F985C7112}"/>
              </a:ext>
            </a:extLst>
          </p:cNvPr>
          <p:cNvSpPr/>
          <p:nvPr/>
        </p:nvSpPr>
        <p:spPr>
          <a:xfrm>
            <a:off x="5836444" y="589464"/>
            <a:ext cx="2239564" cy="33575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1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Chỉnh</a:t>
            </a:r>
            <a:r>
              <a:rPr lang="vi-VN" sz="11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sz="11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sửa</a:t>
            </a:r>
            <a:r>
              <a:rPr lang="vi-VN" sz="11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sz="11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tài</a:t>
            </a:r>
            <a:r>
              <a:rPr lang="vi-VN" sz="11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sz="11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khoản</a:t>
            </a:r>
            <a:r>
              <a:rPr lang="vi-VN" sz="11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vi-VN" sz="11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Admin</a:t>
            </a:r>
            <a:r>
              <a:rPr lang="vi-VN" sz="11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1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1DD18679-D6E8-4B9E-A9BF-B8D93F65E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00" y="1069660"/>
            <a:ext cx="7505725" cy="381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1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72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Minh họa giao diện</a:t>
            </a:r>
            <a:endParaRPr dirty="0"/>
          </a:p>
        </p:txBody>
      </p:sp>
      <p:sp>
        <p:nvSpPr>
          <p:cNvPr id="52" name="Google Shape;1606;p72">
            <a:extLst>
              <a:ext uri="{FF2B5EF4-FFF2-40B4-BE49-F238E27FC236}">
                <a16:creationId xmlns:a16="http://schemas.microsoft.com/office/drawing/2014/main" id="{311FC7C9-7AAC-4EF7-AAF0-B94F985C7112}"/>
              </a:ext>
            </a:extLst>
          </p:cNvPr>
          <p:cNvSpPr/>
          <p:nvPr/>
        </p:nvSpPr>
        <p:spPr>
          <a:xfrm>
            <a:off x="5836444" y="589464"/>
            <a:ext cx="2239564" cy="33575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1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Kiểm</a:t>
            </a:r>
            <a:r>
              <a:rPr lang="vi-VN" sz="11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tra doanh thu  (</a:t>
            </a:r>
            <a:r>
              <a:rPr lang="vi-VN" sz="11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Admin</a:t>
            </a:r>
            <a:r>
              <a:rPr lang="vi-VN" sz="11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1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16D25671-DE2B-4885-BC65-D38FAF1E9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70" y="1162164"/>
            <a:ext cx="7400260" cy="374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3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>
            <a:spLocks noGrp="1"/>
          </p:cNvSpPr>
          <p:nvPr>
            <p:ph type="title" idx="2"/>
          </p:nvPr>
        </p:nvSpPr>
        <p:spPr>
          <a:xfrm>
            <a:off x="2307300" y="1106125"/>
            <a:ext cx="4529400" cy="16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1789200" y="2777991"/>
            <a:ext cx="5565600" cy="6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VỀ CHÚNG TÔI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>
            <a:spLocks noGrp="1"/>
          </p:cNvSpPr>
          <p:nvPr>
            <p:ph type="title" idx="2"/>
          </p:nvPr>
        </p:nvSpPr>
        <p:spPr>
          <a:xfrm>
            <a:off x="2307300" y="1106125"/>
            <a:ext cx="4529400" cy="16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vi-VN" dirty="0"/>
              <a:t>3</a:t>
            </a:r>
            <a:endParaRPr dirty="0"/>
          </a:p>
        </p:txBody>
      </p:sp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1789200" y="2777991"/>
            <a:ext cx="5565600" cy="6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TRẢI NGHIỆM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1170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>
            <a:spLocks noGrp="1"/>
          </p:cNvSpPr>
          <p:nvPr>
            <p:ph type="title" idx="2"/>
          </p:nvPr>
        </p:nvSpPr>
        <p:spPr>
          <a:xfrm>
            <a:off x="2307300" y="1106125"/>
            <a:ext cx="4529400" cy="16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1789200" y="2777991"/>
            <a:ext cx="5565600" cy="6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TỔNG KẾT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4402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7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Tổng Quan Về Dự Án</a:t>
            </a:r>
            <a:endParaRPr dirty="0"/>
          </a:p>
        </p:txBody>
      </p:sp>
      <p:sp>
        <p:nvSpPr>
          <p:cNvPr id="71" name="Google Shape;673;p46">
            <a:extLst>
              <a:ext uri="{FF2B5EF4-FFF2-40B4-BE49-F238E27FC236}">
                <a16:creationId xmlns:a16="http://schemas.microsoft.com/office/drawing/2014/main" id="{16294920-2D5C-4872-B960-0934771446F6}"/>
              </a:ext>
            </a:extLst>
          </p:cNvPr>
          <p:cNvSpPr/>
          <p:nvPr/>
        </p:nvSpPr>
        <p:spPr>
          <a:xfrm>
            <a:off x="911462" y="1673519"/>
            <a:ext cx="38130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674;p46">
            <a:extLst>
              <a:ext uri="{FF2B5EF4-FFF2-40B4-BE49-F238E27FC236}">
                <a16:creationId xmlns:a16="http://schemas.microsoft.com/office/drawing/2014/main" id="{EA4ACE94-C93A-4C0C-A8D4-4E89E67D275C}"/>
              </a:ext>
            </a:extLst>
          </p:cNvPr>
          <p:cNvSpPr/>
          <p:nvPr/>
        </p:nvSpPr>
        <p:spPr>
          <a:xfrm>
            <a:off x="1218607" y="2751406"/>
            <a:ext cx="38130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682;p46">
            <a:extLst>
              <a:ext uri="{FF2B5EF4-FFF2-40B4-BE49-F238E27FC236}">
                <a16:creationId xmlns:a16="http://schemas.microsoft.com/office/drawing/2014/main" id="{B51C1537-249B-45C5-A9E0-D5D400AFF316}"/>
              </a:ext>
            </a:extLst>
          </p:cNvPr>
          <p:cNvSpPr/>
          <p:nvPr/>
        </p:nvSpPr>
        <p:spPr>
          <a:xfrm>
            <a:off x="713225" y="1642713"/>
            <a:ext cx="859974" cy="852429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01</a:t>
            </a:r>
            <a:endParaRPr sz="2200" dirty="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4" name="Google Shape;684;p46">
            <a:extLst>
              <a:ext uri="{FF2B5EF4-FFF2-40B4-BE49-F238E27FC236}">
                <a16:creationId xmlns:a16="http://schemas.microsoft.com/office/drawing/2014/main" id="{31C7EA5B-7754-45A4-B19B-C87938177D1A}"/>
              </a:ext>
            </a:extLst>
          </p:cNvPr>
          <p:cNvSpPr/>
          <p:nvPr/>
        </p:nvSpPr>
        <p:spPr>
          <a:xfrm>
            <a:off x="1020370" y="2728324"/>
            <a:ext cx="859974" cy="852429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02</a:t>
            </a:r>
            <a:endParaRPr sz="2200" dirty="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7" name="Google Shape;687;p46">
            <a:extLst>
              <a:ext uri="{FF2B5EF4-FFF2-40B4-BE49-F238E27FC236}">
                <a16:creationId xmlns:a16="http://schemas.microsoft.com/office/drawing/2014/main" id="{72034A99-5691-4085-AFC9-2F8396F05A48}"/>
              </a:ext>
            </a:extLst>
          </p:cNvPr>
          <p:cNvSpPr txBox="1"/>
          <p:nvPr/>
        </p:nvSpPr>
        <p:spPr>
          <a:xfrm>
            <a:off x="1853534" y="2881915"/>
            <a:ext cx="3046800" cy="54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 err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Xây</a:t>
            </a:r>
            <a:r>
              <a:rPr lang="en-US" sz="1700" b="1" dirty="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dựng</a:t>
            </a:r>
            <a:r>
              <a:rPr lang="en-US" sz="1700" b="1" dirty="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được</a:t>
            </a:r>
            <a:r>
              <a:rPr lang="en-US" sz="1700" b="1" dirty="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một</a:t>
            </a:r>
            <a:r>
              <a:rPr lang="en-US" sz="1700" b="1" dirty="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số</a:t>
            </a:r>
            <a:r>
              <a:rPr lang="en-US" sz="1700" b="1" dirty="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chức</a:t>
            </a:r>
            <a:r>
              <a:rPr lang="en-US" sz="1700" b="1" dirty="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năng</a:t>
            </a:r>
            <a:r>
              <a:rPr lang="en-US" sz="1700" b="1" dirty="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cơ</a:t>
            </a:r>
            <a:r>
              <a:rPr lang="en-US" sz="1700" b="1" dirty="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bản</a:t>
            </a:r>
            <a:endParaRPr sz="1700" b="1" dirty="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690;p46">
            <a:extLst>
              <a:ext uri="{FF2B5EF4-FFF2-40B4-BE49-F238E27FC236}">
                <a16:creationId xmlns:a16="http://schemas.microsoft.com/office/drawing/2014/main" id="{696C9C56-B54B-43F5-BE3C-8E8CC8880D0E}"/>
              </a:ext>
            </a:extLst>
          </p:cNvPr>
          <p:cNvSpPr txBox="1"/>
          <p:nvPr/>
        </p:nvSpPr>
        <p:spPr>
          <a:xfrm>
            <a:off x="1546389" y="1802031"/>
            <a:ext cx="3046800" cy="54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Xây</a:t>
            </a:r>
            <a:r>
              <a:rPr lang="en-US" sz="17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dựng</a:t>
            </a:r>
            <a:r>
              <a:rPr lang="en-US" sz="17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được</a:t>
            </a:r>
            <a:r>
              <a:rPr lang="en-US" sz="17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một</a:t>
            </a:r>
            <a:r>
              <a:rPr lang="en-US" sz="17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cơ</a:t>
            </a:r>
            <a:r>
              <a:rPr lang="en-US" sz="17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sở</a:t>
            </a:r>
            <a:r>
              <a:rPr lang="en-US" sz="17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dữ</a:t>
            </a:r>
            <a:r>
              <a:rPr lang="en-US" sz="17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liệu</a:t>
            </a:r>
            <a:r>
              <a:rPr lang="en-US" sz="17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cho</a:t>
            </a:r>
            <a:r>
              <a:rPr lang="en-US" sz="17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website</a:t>
            </a:r>
            <a:endParaRPr sz="1700" b="1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674;p46">
            <a:extLst>
              <a:ext uri="{FF2B5EF4-FFF2-40B4-BE49-F238E27FC236}">
                <a16:creationId xmlns:a16="http://schemas.microsoft.com/office/drawing/2014/main" id="{69BED426-6EA8-4114-A811-A048B68F6D28}"/>
              </a:ext>
            </a:extLst>
          </p:cNvPr>
          <p:cNvSpPr/>
          <p:nvPr/>
        </p:nvSpPr>
        <p:spPr>
          <a:xfrm>
            <a:off x="1573199" y="3867840"/>
            <a:ext cx="38130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684;p46">
            <a:extLst>
              <a:ext uri="{FF2B5EF4-FFF2-40B4-BE49-F238E27FC236}">
                <a16:creationId xmlns:a16="http://schemas.microsoft.com/office/drawing/2014/main" id="{02F41479-BF09-4C01-88B6-26A9952D27A9}"/>
              </a:ext>
            </a:extLst>
          </p:cNvPr>
          <p:cNvSpPr/>
          <p:nvPr/>
        </p:nvSpPr>
        <p:spPr>
          <a:xfrm>
            <a:off x="1374962" y="3844758"/>
            <a:ext cx="859974" cy="852429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rgbClr val="DB4646"/>
          </a:solidFill>
          <a:ln>
            <a:solidFill>
              <a:srgbClr val="DB464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03</a:t>
            </a:r>
            <a:endParaRPr sz="2200" dirty="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5" name="Google Shape;687;p46">
            <a:extLst>
              <a:ext uri="{FF2B5EF4-FFF2-40B4-BE49-F238E27FC236}">
                <a16:creationId xmlns:a16="http://schemas.microsoft.com/office/drawing/2014/main" id="{45A82BD8-9DAB-4BE5-B38C-010830713DAF}"/>
              </a:ext>
            </a:extLst>
          </p:cNvPr>
          <p:cNvSpPr txBox="1"/>
          <p:nvPr/>
        </p:nvSpPr>
        <p:spPr>
          <a:xfrm>
            <a:off x="2208126" y="3998349"/>
            <a:ext cx="3046800" cy="54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 err="1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Thiết</a:t>
            </a:r>
            <a:r>
              <a:rPr lang="en-US" sz="1700" b="1" dirty="0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kế</a:t>
            </a:r>
            <a:r>
              <a:rPr lang="en-US" sz="1700" b="1" dirty="0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giao</a:t>
            </a:r>
            <a:r>
              <a:rPr lang="en-US" sz="1700" b="1" dirty="0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diện</a:t>
            </a:r>
            <a:r>
              <a:rPr lang="en-US" sz="1700" b="1" dirty="0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 than </a:t>
            </a:r>
            <a:r>
              <a:rPr lang="en-US" sz="1700" b="1" dirty="0" err="1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thiện</a:t>
            </a:r>
            <a:r>
              <a:rPr lang="en-US" sz="1700" b="1" dirty="0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với</a:t>
            </a:r>
            <a:r>
              <a:rPr lang="en-US" sz="1700" b="1" dirty="0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người</a:t>
            </a:r>
            <a:r>
              <a:rPr lang="en-US" sz="1700" b="1" dirty="0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dùng</a:t>
            </a:r>
            <a:endParaRPr sz="1700" b="1" dirty="0">
              <a:solidFill>
                <a:srgbClr val="DB46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7" name="Google Shape;2038;p79">
            <a:extLst>
              <a:ext uri="{FF2B5EF4-FFF2-40B4-BE49-F238E27FC236}">
                <a16:creationId xmlns:a16="http://schemas.microsoft.com/office/drawing/2014/main" id="{A493D5BC-D0D4-4906-A305-5958808E2DEF}"/>
              </a:ext>
            </a:extLst>
          </p:cNvPr>
          <p:cNvGrpSpPr/>
          <p:nvPr/>
        </p:nvGrpSpPr>
        <p:grpSpPr>
          <a:xfrm>
            <a:off x="6377790" y="1562060"/>
            <a:ext cx="1745840" cy="2796759"/>
            <a:chOff x="4012050" y="1879775"/>
            <a:chExt cx="776000" cy="1248000"/>
          </a:xfrm>
        </p:grpSpPr>
        <p:sp>
          <p:nvSpPr>
            <p:cNvPr id="88" name="Google Shape;2039;p79">
              <a:extLst>
                <a:ext uri="{FF2B5EF4-FFF2-40B4-BE49-F238E27FC236}">
                  <a16:creationId xmlns:a16="http://schemas.microsoft.com/office/drawing/2014/main" id="{75D2129A-D29A-4279-A7F4-F4AA112E141A}"/>
                </a:ext>
              </a:extLst>
            </p:cNvPr>
            <p:cNvSpPr/>
            <p:nvPr/>
          </p:nvSpPr>
          <p:spPr>
            <a:xfrm>
              <a:off x="4237025" y="2537800"/>
              <a:ext cx="120325" cy="589900"/>
            </a:xfrm>
            <a:custGeom>
              <a:avLst/>
              <a:gdLst/>
              <a:ahLst/>
              <a:cxnLst/>
              <a:rect l="l" t="t" r="r" b="b"/>
              <a:pathLst>
                <a:path w="4813" h="23596" extrusionOk="0">
                  <a:moveTo>
                    <a:pt x="1" y="0"/>
                  </a:moveTo>
                  <a:lnTo>
                    <a:pt x="4015" y="23595"/>
                  </a:lnTo>
                  <a:lnTo>
                    <a:pt x="4813" y="23595"/>
                  </a:lnTo>
                  <a:lnTo>
                    <a:pt x="1636" y="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040;p79">
              <a:extLst>
                <a:ext uri="{FF2B5EF4-FFF2-40B4-BE49-F238E27FC236}">
                  <a16:creationId xmlns:a16="http://schemas.microsoft.com/office/drawing/2014/main" id="{EAE35FA0-F654-4DF1-90FB-17964A3FB109}"/>
                </a:ext>
              </a:extLst>
            </p:cNvPr>
            <p:cNvSpPr/>
            <p:nvPr/>
          </p:nvSpPr>
          <p:spPr>
            <a:xfrm>
              <a:off x="4012050" y="2537800"/>
              <a:ext cx="120325" cy="589900"/>
            </a:xfrm>
            <a:custGeom>
              <a:avLst/>
              <a:gdLst/>
              <a:ahLst/>
              <a:cxnLst/>
              <a:rect l="l" t="t" r="r" b="b"/>
              <a:pathLst>
                <a:path w="4813" h="23596" extrusionOk="0">
                  <a:moveTo>
                    <a:pt x="4812" y="0"/>
                  </a:moveTo>
                  <a:lnTo>
                    <a:pt x="3177" y="27"/>
                  </a:lnTo>
                  <a:lnTo>
                    <a:pt x="0" y="23595"/>
                  </a:lnTo>
                  <a:lnTo>
                    <a:pt x="798" y="23595"/>
                  </a:lnTo>
                  <a:lnTo>
                    <a:pt x="4812" y="0"/>
                  </a:ln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041;p79">
              <a:extLst>
                <a:ext uri="{FF2B5EF4-FFF2-40B4-BE49-F238E27FC236}">
                  <a16:creationId xmlns:a16="http://schemas.microsoft.com/office/drawing/2014/main" id="{BACA0B11-84B6-4E33-854A-35B6A5A8BE48}"/>
                </a:ext>
              </a:extLst>
            </p:cNvPr>
            <p:cNvSpPr/>
            <p:nvPr/>
          </p:nvSpPr>
          <p:spPr>
            <a:xfrm>
              <a:off x="4616550" y="2674700"/>
              <a:ext cx="115000" cy="434725"/>
            </a:xfrm>
            <a:custGeom>
              <a:avLst/>
              <a:gdLst/>
              <a:ahLst/>
              <a:cxnLst/>
              <a:rect l="l" t="t" r="r" b="b"/>
              <a:pathLst>
                <a:path w="4600" h="17389" extrusionOk="0">
                  <a:moveTo>
                    <a:pt x="1" y="1"/>
                  </a:moveTo>
                  <a:lnTo>
                    <a:pt x="3789" y="17388"/>
                  </a:lnTo>
                  <a:lnTo>
                    <a:pt x="4600" y="17388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042;p79">
              <a:extLst>
                <a:ext uri="{FF2B5EF4-FFF2-40B4-BE49-F238E27FC236}">
                  <a16:creationId xmlns:a16="http://schemas.microsoft.com/office/drawing/2014/main" id="{49E5B6E7-BE34-4BE5-B4E4-2D635A1AFB67}"/>
                </a:ext>
              </a:extLst>
            </p:cNvPr>
            <p:cNvSpPr/>
            <p:nvPr/>
          </p:nvSpPr>
          <p:spPr>
            <a:xfrm>
              <a:off x="4384925" y="2674700"/>
              <a:ext cx="115000" cy="434725"/>
            </a:xfrm>
            <a:custGeom>
              <a:avLst/>
              <a:gdLst/>
              <a:ahLst/>
              <a:cxnLst/>
              <a:rect l="l" t="t" r="r" b="b"/>
              <a:pathLst>
                <a:path w="4600" h="17389" extrusionOk="0">
                  <a:moveTo>
                    <a:pt x="2393" y="1"/>
                  </a:moveTo>
                  <a:lnTo>
                    <a:pt x="0" y="17388"/>
                  </a:lnTo>
                  <a:lnTo>
                    <a:pt x="811" y="17388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043;p79">
              <a:extLst>
                <a:ext uri="{FF2B5EF4-FFF2-40B4-BE49-F238E27FC236}">
                  <a16:creationId xmlns:a16="http://schemas.microsoft.com/office/drawing/2014/main" id="{39D0BA70-BAD5-4090-9BAF-EAD30F175B17}"/>
                </a:ext>
              </a:extLst>
            </p:cNvPr>
            <p:cNvSpPr/>
            <p:nvPr/>
          </p:nvSpPr>
          <p:spPr>
            <a:xfrm>
              <a:off x="4403525" y="2242350"/>
              <a:ext cx="384525" cy="444025"/>
            </a:xfrm>
            <a:custGeom>
              <a:avLst/>
              <a:gdLst/>
              <a:ahLst/>
              <a:cxnLst/>
              <a:rect l="l" t="t" r="r" b="b"/>
              <a:pathLst>
                <a:path w="15381" h="17761" extrusionOk="0">
                  <a:moveTo>
                    <a:pt x="7990" y="1"/>
                  </a:moveTo>
                  <a:lnTo>
                    <a:pt x="1" y="17760"/>
                  </a:lnTo>
                  <a:lnTo>
                    <a:pt x="10901" y="17760"/>
                  </a:lnTo>
                  <a:cubicBezTo>
                    <a:pt x="11885" y="17760"/>
                    <a:pt x="12722" y="17056"/>
                    <a:pt x="12882" y="16072"/>
                  </a:cubicBezTo>
                  <a:lnTo>
                    <a:pt x="15208" y="1968"/>
                  </a:lnTo>
                  <a:cubicBezTo>
                    <a:pt x="15381" y="944"/>
                    <a:pt x="14583" y="1"/>
                    <a:pt x="13546" y="1"/>
                  </a:cubicBezTo>
                  <a:close/>
                </a:path>
              </a:pathLst>
            </a:custGeom>
            <a:solidFill>
              <a:srgbClr val="DEA2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044;p79">
              <a:extLst>
                <a:ext uri="{FF2B5EF4-FFF2-40B4-BE49-F238E27FC236}">
                  <a16:creationId xmlns:a16="http://schemas.microsoft.com/office/drawing/2014/main" id="{47792CE3-C8A9-491C-B6F4-BDE75B7014F6}"/>
                </a:ext>
              </a:extLst>
            </p:cNvPr>
            <p:cNvSpPr/>
            <p:nvPr/>
          </p:nvSpPr>
          <p:spPr>
            <a:xfrm>
              <a:off x="4442075" y="1879775"/>
              <a:ext cx="260575" cy="233650"/>
            </a:xfrm>
            <a:custGeom>
              <a:avLst/>
              <a:gdLst/>
              <a:ahLst/>
              <a:cxnLst/>
              <a:rect l="l" t="t" r="r" b="b"/>
              <a:pathLst>
                <a:path w="10423" h="9346" extrusionOk="0">
                  <a:moveTo>
                    <a:pt x="1" y="1"/>
                  </a:moveTo>
                  <a:lnTo>
                    <a:pt x="1" y="9346"/>
                  </a:lnTo>
                  <a:lnTo>
                    <a:pt x="10422" y="9346"/>
                  </a:lnTo>
                  <a:lnTo>
                    <a:pt x="10422" y="1"/>
                  </a:lnTo>
                  <a:close/>
                </a:path>
              </a:pathLst>
            </a:custGeom>
            <a:solidFill>
              <a:srgbClr val="DEA2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045;p79">
              <a:extLst>
                <a:ext uri="{FF2B5EF4-FFF2-40B4-BE49-F238E27FC236}">
                  <a16:creationId xmlns:a16="http://schemas.microsoft.com/office/drawing/2014/main" id="{F29BBE1B-964B-4DD3-A4A4-94FC08B01C2F}"/>
                </a:ext>
              </a:extLst>
            </p:cNvPr>
            <p:cNvSpPr/>
            <p:nvPr/>
          </p:nvSpPr>
          <p:spPr>
            <a:xfrm>
              <a:off x="4473650" y="1924975"/>
              <a:ext cx="157550" cy="25"/>
            </a:xfrm>
            <a:custGeom>
              <a:avLst/>
              <a:gdLst/>
              <a:ahLst/>
              <a:cxnLst/>
              <a:rect l="l" t="t" r="r" b="b"/>
              <a:pathLst>
                <a:path w="6302" h="1" fill="none" extrusionOk="0">
                  <a:moveTo>
                    <a:pt x="0" y="1"/>
                  </a:moveTo>
                  <a:lnTo>
                    <a:pt x="6301" y="1"/>
                  </a:lnTo>
                </a:path>
              </a:pathLst>
            </a:custGeom>
            <a:noFill/>
            <a:ln w="2000" cap="flat" cmpd="sng">
              <a:solidFill>
                <a:srgbClr val="FFF0DE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046;p79">
              <a:extLst>
                <a:ext uri="{FF2B5EF4-FFF2-40B4-BE49-F238E27FC236}">
                  <a16:creationId xmlns:a16="http://schemas.microsoft.com/office/drawing/2014/main" id="{C44F9429-B31A-435D-8C8A-5814404633CE}"/>
                </a:ext>
              </a:extLst>
            </p:cNvPr>
            <p:cNvSpPr/>
            <p:nvPr/>
          </p:nvSpPr>
          <p:spPr>
            <a:xfrm>
              <a:off x="4473650" y="1960875"/>
              <a:ext cx="157550" cy="25"/>
            </a:xfrm>
            <a:custGeom>
              <a:avLst/>
              <a:gdLst/>
              <a:ahLst/>
              <a:cxnLst/>
              <a:rect l="l" t="t" r="r" b="b"/>
              <a:pathLst>
                <a:path w="6302" h="1" fill="none" extrusionOk="0">
                  <a:moveTo>
                    <a:pt x="0" y="0"/>
                  </a:moveTo>
                  <a:lnTo>
                    <a:pt x="6301" y="0"/>
                  </a:lnTo>
                </a:path>
              </a:pathLst>
            </a:custGeom>
            <a:noFill/>
            <a:ln w="2000" cap="flat" cmpd="sng">
              <a:solidFill>
                <a:srgbClr val="FFF0DE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047;p79">
              <a:extLst>
                <a:ext uri="{FF2B5EF4-FFF2-40B4-BE49-F238E27FC236}">
                  <a16:creationId xmlns:a16="http://schemas.microsoft.com/office/drawing/2014/main" id="{37D67404-76DE-40C0-A397-AD91073DBF1C}"/>
                </a:ext>
              </a:extLst>
            </p:cNvPr>
            <p:cNvSpPr/>
            <p:nvPr/>
          </p:nvSpPr>
          <p:spPr>
            <a:xfrm>
              <a:off x="4473650" y="1996750"/>
              <a:ext cx="157550" cy="25"/>
            </a:xfrm>
            <a:custGeom>
              <a:avLst/>
              <a:gdLst/>
              <a:ahLst/>
              <a:cxnLst/>
              <a:rect l="l" t="t" r="r" b="b"/>
              <a:pathLst>
                <a:path w="6302" h="1" fill="none" extrusionOk="0">
                  <a:moveTo>
                    <a:pt x="0" y="1"/>
                  </a:moveTo>
                  <a:lnTo>
                    <a:pt x="6301" y="1"/>
                  </a:lnTo>
                </a:path>
              </a:pathLst>
            </a:custGeom>
            <a:noFill/>
            <a:ln w="2000" cap="flat" cmpd="sng">
              <a:solidFill>
                <a:srgbClr val="FFF0DE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048;p79">
              <a:extLst>
                <a:ext uri="{FF2B5EF4-FFF2-40B4-BE49-F238E27FC236}">
                  <a16:creationId xmlns:a16="http://schemas.microsoft.com/office/drawing/2014/main" id="{3210ACF6-D66C-4A73-8EFB-2C8525382DC0}"/>
                </a:ext>
              </a:extLst>
            </p:cNvPr>
            <p:cNvSpPr/>
            <p:nvPr/>
          </p:nvSpPr>
          <p:spPr>
            <a:xfrm>
              <a:off x="4473650" y="2032650"/>
              <a:ext cx="157550" cy="25"/>
            </a:xfrm>
            <a:custGeom>
              <a:avLst/>
              <a:gdLst/>
              <a:ahLst/>
              <a:cxnLst/>
              <a:rect l="l" t="t" r="r" b="b"/>
              <a:pathLst>
                <a:path w="6302" h="1" fill="none" extrusionOk="0">
                  <a:moveTo>
                    <a:pt x="0" y="1"/>
                  </a:moveTo>
                  <a:lnTo>
                    <a:pt x="6301" y="1"/>
                  </a:lnTo>
                </a:path>
              </a:pathLst>
            </a:custGeom>
            <a:noFill/>
            <a:ln w="2000" cap="flat" cmpd="sng">
              <a:solidFill>
                <a:srgbClr val="FFF0DE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049;p79">
              <a:extLst>
                <a:ext uri="{FF2B5EF4-FFF2-40B4-BE49-F238E27FC236}">
                  <a16:creationId xmlns:a16="http://schemas.microsoft.com/office/drawing/2014/main" id="{1B33DC78-0BD5-46C4-B509-56056BC558F8}"/>
                </a:ext>
              </a:extLst>
            </p:cNvPr>
            <p:cNvSpPr/>
            <p:nvPr/>
          </p:nvSpPr>
          <p:spPr>
            <a:xfrm>
              <a:off x="4473650" y="2068550"/>
              <a:ext cx="157550" cy="25"/>
            </a:xfrm>
            <a:custGeom>
              <a:avLst/>
              <a:gdLst/>
              <a:ahLst/>
              <a:cxnLst/>
              <a:rect l="l" t="t" r="r" b="b"/>
              <a:pathLst>
                <a:path w="6302" h="1" fill="none" extrusionOk="0">
                  <a:moveTo>
                    <a:pt x="0" y="0"/>
                  </a:moveTo>
                  <a:lnTo>
                    <a:pt x="6301" y="0"/>
                  </a:lnTo>
                </a:path>
              </a:pathLst>
            </a:custGeom>
            <a:noFill/>
            <a:ln w="2000" cap="flat" cmpd="sng">
              <a:solidFill>
                <a:srgbClr val="FFF0DE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050;p79">
              <a:extLst>
                <a:ext uri="{FF2B5EF4-FFF2-40B4-BE49-F238E27FC236}">
                  <a16:creationId xmlns:a16="http://schemas.microsoft.com/office/drawing/2014/main" id="{E3F314BA-4FC1-46FA-B248-A7D194268DC1}"/>
                </a:ext>
              </a:extLst>
            </p:cNvPr>
            <p:cNvSpPr/>
            <p:nvPr/>
          </p:nvSpPr>
          <p:spPr>
            <a:xfrm>
              <a:off x="4644800" y="1912025"/>
              <a:ext cx="29275" cy="19950"/>
            </a:xfrm>
            <a:custGeom>
              <a:avLst/>
              <a:gdLst/>
              <a:ahLst/>
              <a:cxnLst/>
              <a:rect l="l" t="t" r="r" b="b"/>
              <a:pathLst>
                <a:path w="1171" h="798" fill="none" extrusionOk="0">
                  <a:moveTo>
                    <a:pt x="0" y="253"/>
                  </a:moveTo>
                  <a:lnTo>
                    <a:pt x="479" y="798"/>
                  </a:lnTo>
                  <a:lnTo>
                    <a:pt x="1170" y="0"/>
                  </a:lnTo>
                </a:path>
              </a:pathLst>
            </a:custGeom>
            <a:noFill/>
            <a:ln w="4325" cap="rnd" cmpd="sng">
              <a:solidFill>
                <a:srgbClr val="3D48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051;p79">
              <a:extLst>
                <a:ext uri="{FF2B5EF4-FFF2-40B4-BE49-F238E27FC236}">
                  <a16:creationId xmlns:a16="http://schemas.microsoft.com/office/drawing/2014/main" id="{91AC1354-7474-498E-BA58-DDEAAA6CE0FF}"/>
                </a:ext>
              </a:extLst>
            </p:cNvPr>
            <p:cNvSpPr/>
            <p:nvPr/>
          </p:nvSpPr>
          <p:spPr>
            <a:xfrm>
              <a:off x="4644800" y="1947900"/>
              <a:ext cx="29275" cy="19975"/>
            </a:xfrm>
            <a:custGeom>
              <a:avLst/>
              <a:gdLst/>
              <a:ahLst/>
              <a:cxnLst/>
              <a:rect l="l" t="t" r="r" b="b"/>
              <a:pathLst>
                <a:path w="1171" h="799" fill="none" extrusionOk="0">
                  <a:moveTo>
                    <a:pt x="0" y="240"/>
                  </a:moveTo>
                  <a:lnTo>
                    <a:pt x="479" y="798"/>
                  </a:lnTo>
                  <a:lnTo>
                    <a:pt x="1170" y="1"/>
                  </a:lnTo>
                </a:path>
              </a:pathLst>
            </a:custGeom>
            <a:noFill/>
            <a:ln w="4325" cap="rnd" cmpd="sng">
              <a:solidFill>
                <a:srgbClr val="3D48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052;p79">
              <a:extLst>
                <a:ext uri="{FF2B5EF4-FFF2-40B4-BE49-F238E27FC236}">
                  <a16:creationId xmlns:a16="http://schemas.microsoft.com/office/drawing/2014/main" id="{F4688902-F03F-4B3C-94C3-934947E6F680}"/>
                </a:ext>
              </a:extLst>
            </p:cNvPr>
            <p:cNvSpPr/>
            <p:nvPr/>
          </p:nvSpPr>
          <p:spPr>
            <a:xfrm>
              <a:off x="4644800" y="1983475"/>
              <a:ext cx="29275" cy="19950"/>
            </a:xfrm>
            <a:custGeom>
              <a:avLst/>
              <a:gdLst/>
              <a:ahLst/>
              <a:cxnLst/>
              <a:rect l="l" t="t" r="r" b="b"/>
              <a:pathLst>
                <a:path w="1171" h="798" fill="none" extrusionOk="0">
                  <a:moveTo>
                    <a:pt x="0" y="240"/>
                  </a:moveTo>
                  <a:lnTo>
                    <a:pt x="479" y="798"/>
                  </a:lnTo>
                  <a:lnTo>
                    <a:pt x="1170" y="0"/>
                  </a:lnTo>
                </a:path>
              </a:pathLst>
            </a:custGeom>
            <a:noFill/>
            <a:ln w="4325" cap="rnd" cmpd="sng">
              <a:solidFill>
                <a:srgbClr val="3D48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053;p79">
              <a:extLst>
                <a:ext uri="{FF2B5EF4-FFF2-40B4-BE49-F238E27FC236}">
                  <a16:creationId xmlns:a16="http://schemas.microsoft.com/office/drawing/2014/main" id="{F769136A-73CE-49C9-ABBF-663CFB797E58}"/>
                </a:ext>
              </a:extLst>
            </p:cNvPr>
            <p:cNvSpPr/>
            <p:nvPr/>
          </p:nvSpPr>
          <p:spPr>
            <a:xfrm>
              <a:off x="4644800" y="2019025"/>
              <a:ext cx="29275" cy="19975"/>
            </a:xfrm>
            <a:custGeom>
              <a:avLst/>
              <a:gdLst/>
              <a:ahLst/>
              <a:cxnLst/>
              <a:rect l="l" t="t" r="r" b="b"/>
              <a:pathLst>
                <a:path w="1171" h="799" fill="none" extrusionOk="0">
                  <a:moveTo>
                    <a:pt x="0" y="253"/>
                  </a:moveTo>
                  <a:lnTo>
                    <a:pt x="479" y="798"/>
                  </a:lnTo>
                  <a:lnTo>
                    <a:pt x="1170" y="1"/>
                  </a:lnTo>
                </a:path>
              </a:pathLst>
            </a:custGeom>
            <a:noFill/>
            <a:ln w="4325" cap="rnd" cmpd="sng">
              <a:solidFill>
                <a:srgbClr val="3D48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054;p79">
              <a:extLst>
                <a:ext uri="{FF2B5EF4-FFF2-40B4-BE49-F238E27FC236}">
                  <a16:creationId xmlns:a16="http://schemas.microsoft.com/office/drawing/2014/main" id="{F29DEEB6-3E4A-4040-A96B-0E0C26C23E41}"/>
                </a:ext>
              </a:extLst>
            </p:cNvPr>
            <p:cNvSpPr/>
            <p:nvPr/>
          </p:nvSpPr>
          <p:spPr>
            <a:xfrm>
              <a:off x="4644800" y="2054925"/>
              <a:ext cx="29275" cy="19950"/>
            </a:xfrm>
            <a:custGeom>
              <a:avLst/>
              <a:gdLst/>
              <a:ahLst/>
              <a:cxnLst/>
              <a:rect l="l" t="t" r="r" b="b"/>
              <a:pathLst>
                <a:path w="1171" h="798" fill="none" extrusionOk="0">
                  <a:moveTo>
                    <a:pt x="0" y="240"/>
                  </a:moveTo>
                  <a:lnTo>
                    <a:pt x="479" y="798"/>
                  </a:lnTo>
                  <a:lnTo>
                    <a:pt x="1170" y="0"/>
                  </a:lnTo>
                </a:path>
              </a:pathLst>
            </a:custGeom>
            <a:noFill/>
            <a:ln w="4325" cap="rnd" cmpd="sng">
              <a:solidFill>
                <a:srgbClr val="3D48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055;p79">
              <a:extLst>
                <a:ext uri="{FF2B5EF4-FFF2-40B4-BE49-F238E27FC236}">
                  <a16:creationId xmlns:a16="http://schemas.microsoft.com/office/drawing/2014/main" id="{C808601C-B231-44A6-913C-AA2CA0D5F91D}"/>
                </a:ext>
              </a:extLst>
            </p:cNvPr>
            <p:cNvSpPr/>
            <p:nvPr/>
          </p:nvSpPr>
          <p:spPr>
            <a:xfrm>
              <a:off x="4228175" y="3030300"/>
              <a:ext cx="136175" cy="97475"/>
            </a:xfrm>
            <a:custGeom>
              <a:avLst/>
              <a:gdLst/>
              <a:ahLst/>
              <a:cxnLst/>
              <a:rect l="l" t="t" r="r" b="b"/>
              <a:pathLst>
                <a:path w="5447" h="3899" extrusionOk="0">
                  <a:moveTo>
                    <a:pt x="4555" y="0"/>
                  </a:moveTo>
                  <a:lnTo>
                    <a:pt x="2522" y="572"/>
                  </a:lnTo>
                  <a:lnTo>
                    <a:pt x="2522" y="851"/>
                  </a:lnTo>
                  <a:cubicBezTo>
                    <a:pt x="2522" y="1277"/>
                    <a:pt x="2322" y="1675"/>
                    <a:pt x="1963" y="1928"/>
                  </a:cubicBezTo>
                  <a:cubicBezTo>
                    <a:pt x="1551" y="2220"/>
                    <a:pt x="993" y="2619"/>
                    <a:pt x="581" y="2898"/>
                  </a:cubicBezTo>
                  <a:cubicBezTo>
                    <a:pt x="355" y="3058"/>
                    <a:pt x="222" y="3231"/>
                    <a:pt x="129" y="3390"/>
                  </a:cubicBezTo>
                  <a:cubicBezTo>
                    <a:pt x="0" y="3624"/>
                    <a:pt x="190" y="3898"/>
                    <a:pt x="436" y="3898"/>
                  </a:cubicBezTo>
                  <a:cubicBezTo>
                    <a:pt x="470" y="3898"/>
                    <a:pt x="505" y="3893"/>
                    <a:pt x="541" y="3882"/>
                  </a:cubicBezTo>
                  <a:lnTo>
                    <a:pt x="3957" y="2805"/>
                  </a:lnTo>
                  <a:lnTo>
                    <a:pt x="4024" y="2367"/>
                  </a:lnTo>
                  <a:lnTo>
                    <a:pt x="4223" y="2725"/>
                  </a:lnTo>
                  <a:lnTo>
                    <a:pt x="5007" y="2486"/>
                  </a:lnTo>
                  <a:cubicBezTo>
                    <a:pt x="5313" y="2380"/>
                    <a:pt x="5446" y="2034"/>
                    <a:pt x="5286" y="1755"/>
                  </a:cubicBezTo>
                  <a:lnTo>
                    <a:pt x="4914" y="1144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056;p79">
              <a:extLst>
                <a:ext uri="{FF2B5EF4-FFF2-40B4-BE49-F238E27FC236}">
                  <a16:creationId xmlns:a16="http://schemas.microsoft.com/office/drawing/2014/main" id="{2C74AC18-2C53-4538-90BF-63A4E881CD78}"/>
                </a:ext>
              </a:extLst>
            </p:cNvPr>
            <p:cNvSpPr/>
            <p:nvPr/>
          </p:nvSpPr>
          <p:spPr>
            <a:xfrm>
              <a:off x="4244000" y="3063525"/>
              <a:ext cx="142600" cy="64175"/>
            </a:xfrm>
            <a:custGeom>
              <a:avLst/>
              <a:gdLst/>
              <a:ahLst/>
              <a:cxnLst/>
              <a:rect l="l" t="t" r="r" b="b"/>
              <a:pathLst>
                <a:path w="5704" h="2567" extrusionOk="0">
                  <a:moveTo>
                    <a:pt x="3337" y="1"/>
                  </a:moveTo>
                  <a:lnTo>
                    <a:pt x="3258" y="267"/>
                  </a:lnTo>
                  <a:cubicBezTo>
                    <a:pt x="3138" y="679"/>
                    <a:pt x="2819" y="998"/>
                    <a:pt x="2407" y="1131"/>
                  </a:cubicBezTo>
                  <a:cubicBezTo>
                    <a:pt x="1928" y="1290"/>
                    <a:pt x="1277" y="1503"/>
                    <a:pt x="798" y="1649"/>
                  </a:cubicBezTo>
                  <a:cubicBezTo>
                    <a:pt x="533" y="1729"/>
                    <a:pt x="347" y="1848"/>
                    <a:pt x="227" y="1981"/>
                  </a:cubicBezTo>
                  <a:cubicBezTo>
                    <a:pt x="1" y="2194"/>
                    <a:pt x="160" y="2566"/>
                    <a:pt x="466" y="2566"/>
                  </a:cubicBezTo>
                  <a:lnTo>
                    <a:pt x="4042" y="2566"/>
                  </a:lnTo>
                  <a:lnTo>
                    <a:pt x="4241" y="2167"/>
                  </a:lnTo>
                  <a:lnTo>
                    <a:pt x="4334" y="2566"/>
                  </a:lnTo>
                  <a:lnTo>
                    <a:pt x="5145" y="2566"/>
                  </a:lnTo>
                  <a:cubicBezTo>
                    <a:pt x="5464" y="2566"/>
                    <a:pt x="5704" y="2274"/>
                    <a:pt x="5624" y="1955"/>
                  </a:cubicBezTo>
                  <a:lnTo>
                    <a:pt x="5464" y="1264"/>
                  </a:lnTo>
                  <a:lnTo>
                    <a:pt x="5464" y="54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057;p79">
              <a:extLst>
                <a:ext uri="{FF2B5EF4-FFF2-40B4-BE49-F238E27FC236}">
                  <a16:creationId xmlns:a16="http://schemas.microsoft.com/office/drawing/2014/main" id="{CD0C8367-78F1-41A9-9929-61902FC6E284}"/>
                </a:ext>
              </a:extLst>
            </p:cNvPr>
            <p:cNvSpPr/>
            <p:nvPr/>
          </p:nvSpPr>
          <p:spPr>
            <a:xfrm>
              <a:off x="4184525" y="2181875"/>
              <a:ext cx="296450" cy="336675"/>
            </a:xfrm>
            <a:custGeom>
              <a:avLst/>
              <a:gdLst/>
              <a:ahLst/>
              <a:cxnLst/>
              <a:rect l="l" t="t" r="r" b="b"/>
              <a:pathLst>
                <a:path w="11858" h="13467" extrusionOk="0">
                  <a:moveTo>
                    <a:pt x="9532" y="0"/>
                  </a:moveTo>
                  <a:lnTo>
                    <a:pt x="9532" y="0"/>
                  </a:lnTo>
                  <a:cubicBezTo>
                    <a:pt x="6966" y="452"/>
                    <a:pt x="5557" y="2659"/>
                    <a:pt x="4826" y="3749"/>
                  </a:cubicBezTo>
                  <a:cubicBezTo>
                    <a:pt x="4108" y="4839"/>
                    <a:pt x="0" y="12629"/>
                    <a:pt x="0" y="12629"/>
                  </a:cubicBezTo>
                  <a:lnTo>
                    <a:pt x="5863" y="13466"/>
                  </a:lnTo>
                  <a:lnTo>
                    <a:pt x="7764" y="7404"/>
                  </a:lnTo>
                  <a:lnTo>
                    <a:pt x="9571" y="11166"/>
                  </a:lnTo>
                  <a:lnTo>
                    <a:pt x="11858" y="11166"/>
                  </a:lnTo>
                  <a:lnTo>
                    <a:pt x="9332" y="745"/>
                  </a:lnTo>
                  <a:lnTo>
                    <a:pt x="9532" y="0"/>
                  </a:lnTo>
                  <a:close/>
                </a:path>
              </a:pathLst>
            </a:custGeom>
            <a:solidFill>
              <a:srgbClr val="3D4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058;p79">
              <a:extLst>
                <a:ext uri="{FF2B5EF4-FFF2-40B4-BE49-F238E27FC236}">
                  <a16:creationId xmlns:a16="http://schemas.microsoft.com/office/drawing/2014/main" id="{227E14B7-FF7C-43E5-9EE2-5EB02CC7EE29}"/>
                </a:ext>
              </a:extLst>
            </p:cNvPr>
            <p:cNvSpPr/>
            <p:nvPr/>
          </p:nvSpPr>
          <p:spPr>
            <a:xfrm>
              <a:off x="4399550" y="2136675"/>
              <a:ext cx="71800" cy="66150"/>
            </a:xfrm>
            <a:custGeom>
              <a:avLst/>
              <a:gdLst/>
              <a:ahLst/>
              <a:cxnLst/>
              <a:rect l="l" t="t" r="r" b="b"/>
              <a:pathLst>
                <a:path w="2872" h="2646" extrusionOk="0">
                  <a:moveTo>
                    <a:pt x="1383" y="0"/>
                  </a:moveTo>
                  <a:lnTo>
                    <a:pt x="0" y="1330"/>
                  </a:lnTo>
                  <a:lnTo>
                    <a:pt x="1476" y="2646"/>
                  </a:lnTo>
                  <a:cubicBezTo>
                    <a:pt x="2486" y="2632"/>
                    <a:pt x="2871" y="1024"/>
                    <a:pt x="2871" y="1024"/>
                  </a:cubicBezTo>
                  <a:lnTo>
                    <a:pt x="1383" y="0"/>
                  </a:lnTo>
                  <a:close/>
                </a:path>
              </a:pathLst>
            </a:custGeom>
            <a:solidFill>
              <a:srgbClr val="F7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059;p79">
              <a:extLst>
                <a:ext uri="{FF2B5EF4-FFF2-40B4-BE49-F238E27FC236}">
                  <a16:creationId xmlns:a16="http://schemas.microsoft.com/office/drawing/2014/main" id="{2E55BA3F-FDC4-445C-9AD2-33BD3176BF7E}"/>
                </a:ext>
              </a:extLst>
            </p:cNvPr>
            <p:cNvSpPr/>
            <p:nvPr/>
          </p:nvSpPr>
          <p:spPr>
            <a:xfrm>
              <a:off x="4401525" y="2146300"/>
              <a:ext cx="34250" cy="36925"/>
            </a:xfrm>
            <a:custGeom>
              <a:avLst/>
              <a:gdLst/>
              <a:ahLst/>
              <a:cxnLst/>
              <a:rect l="l" t="t" r="r" b="b"/>
              <a:pathLst>
                <a:path w="1370" h="1477" extrusionOk="0">
                  <a:moveTo>
                    <a:pt x="1131" y="1"/>
                  </a:moveTo>
                  <a:lnTo>
                    <a:pt x="1" y="1011"/>
                  </a:lnTo>
                  <a:lnTo>
                    <a:pt x="519" y="1476"/>
                  </a:lnTo>
                  <a:cubicBezTo>
                    <a:pt x="1370" y="1211"/>
                    <a:pt x="1131" y="1"/>
                    <a:pt x="1131" y="1"/>
                  </a:cubicBezTo>
                  <a:close/>
                </a:path>
              </a:pathLst>
            </a:custGeom>
            <a:solidFill>
              <a:srgbClr val="DB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060;p79">
              <a:extLst>
                <a:ext uri="{FF2B5EF4-FFF2-40B4-BE49-F238E27FC236}">
                  <a16:creationId xmlns:a16="http://schemas.microsoft.com/office/drawing/2014/main" id="{7C591EFC-7681-4AAF-9F18-17197B2490A0}"/>
                </a:ext>
              </a:extLst>
            </p:cNvPr>
            <p:cNvSpPr/>
            <p:nvPr/>
          </p:nvSpPr>
          <p:spPr>
            <a:xfrm>
              <a:off x="4362650" y="2066625"/>
              <a:ext cx="90750" cy="75050"/>
            </a:xfrm>
            <a:custGeom>
              <a:avLst/>
              <a:gdLst/>
              <a:ahLst/>
              <a:cxnLst/>
              <a:rect l="l" t="t" r="r" b="b"/>
              <a:pathLst>
                <a:path w="3630" h="3002" extrusionOk="0">
                  <a:moveTo>
                    <a:pt x="1653" y="0"/>
                  </a:moveTo>
                  <a:cubicBezTo>
                    <a:pt x="1481" y="0"/>
                    <a:pt x="1304" y="21"/>
                    <a:pt x="1130" y="64"/>
                  </a:cubicBezTo>
                  <a:cubicBezTo>
                    <a:pt x="280" y="277"/>
                    <a:pt x="1" y="1048"/>
                    <a:pt x="173" y="1420"/>
                  </a:cubicBezTo>
                  <a:cubicBezTo>
                    <a:pt x="346" y="1792"/>
                    <a:pt x="585" y="2005"/>
                    <a:pt x="585" y="2005"/>
                  </a:cubicBezTo>
                  <a:lnTo>
                    <a:pt x="2898" y="3002"/>
                  </a:lnTo>
                  <a:cubicBezTo>
                    <a:pt x="2898" y="3002"/>
                    <a:pt x="3164" y="2895"/>
                    <a:pt x="3390" y="2350"/>
                  </a:cubicBezTo>
                  <a:cubicBezTo>
                    <a:pt x="3630" y="1805"/>
                    <a:pt x="3630" y="981"/>
                    <a:pt x="2952" y="729"/>
                  </a:cubicBezTo>
                  <a:cubicBezTo>
                    <a:pt x="2909" y="306"/>
                    <a:pt x="2320" y="0"/>
                    <a:pt x="1653" y="0"/>
                  </a:cubicBez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061;p79">
              <a:extLst>
                <a:ext uri="{FF2B5EF4-FFF2-40B4-BE49-F238E27FC236}">
                  <a16:creationId xmlns:a16="http://schemas.microsoft.com/office/drawing/2014/main" id="{10634AF5-7CAC-4E47-91C0-FFC1F8DE259E}"/>
                </a:ext>
              </a:extLst>
            </p:cNvPr>
            <p:cNvSpPr/>
            <p:nvPr/>
          </p:nvSpPr>
          <p:spPr>
            <a:xfrm>
              <a:off x="4368150" y="2105100"/>
              <a:ext cx="73300" cy="69200"/>
            </a:xfrm>
            <a:custGeom>
              <a:avLst/>
              <a:gdLst/>
              <a:ahLst/>
              <a:cxnLst/>
              <a:rect l="l" t="t" r="r" b="b"/>
              <a:pathLst>
                <a:path w="2932" h="2768" extrusionOk="0">
                  <a:moveTo>
                    <a:pt x="272" y="1"/>
                  </a:moveTo>
                  <a:lnTo>
                    <a:pt x="246" y="1303"/>
                  </a:lnTo>
                  <a:cubicBezTo>
                    <a:pt x="0" y="1897"/>
                    <a:pt x="357" y="2768"/>
                    <a:pt x="1207" y="2768"/>
                  </a:cubicBezTo>
                  <a:cubicBezTo>
                    <a:pt x="1232" y="2768"/>
                    <a:pt x="1257" y="2767"/>
                    <a:pt x="1283" y="2765"/>
                  </a:cubicBezTo>
                  <a:cubicBezTo>
                    <a:pt x="2187" y="2699"/>
                    <a:pt x="2492" y="1556"/>
                    <a:pt x="2492" y="1556"/>
                  </a:cubicBezTo>
                  <a:cubicBezTo>
                    <a:pt x="2865" y="1516"/>
                    <a:pt x="2931" y="745"/>
                    <a:pt x="2652" y="612"/>
                  </a:cubicBezTo>
                  <a:cubicBezTo>
                    <a:pt x="2610" y="592"/>
                    <a:pt x="2570" y="583"/>
                    <a:pt x="2533" y="583"/>
                  </a:cubicBezTo>
                  <a:cubicBezTo>
                    <a:pt x="2328" y="583"/>
                    <a:pt x="2213" y="851"/>
                    <a:pt x="2213" y="851"/>
                  </a:cubicBezTo>
                  <a:cubicBezTo>
                    <a:pt x="1828" y="386"/>
                    <a:pt x="1828" y="67"/>
                    <a:pt x="1828" y="67"/>
                  </a:cubicBezTo>
                  <a:cubicBezTo>
                    <a:pt x="1564" y="126"/>
                    <a:pt x="1327" y="147"/>
                    <a:pt x="1123" y="147"/>
                  </a:cubicBezTo>
                  <a:cubicBezTo>
                    <a:pt x="586" y="147"/>
                    <a:pt x="272" y="1"/>
                    <a:pt x="272" y="1"/>
                  </a:cubicBezTo>
                  <a:close/>
                </a:path>
              </a:pathLst>
            </a:custGeom>
            <a:solidFill>
              <a:srgbClr val="F7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062;p79">
              <a:extLst>
                <a:ext uri="{FF2B5EF4-FFF2-40B4-BE49-F238E27FC236}">
                  <a16:creationId xmlns:a16="http://schemas.microsoft.com/office/drawing/2014/main" id="{467EE748-A0F7-4A20-A4F8-450BB9BABEDE}"/>
                </a:ext>
              </a:extLst>
            </p:cNvPr>
            <p:cNvSpPr/>
            <p:nvPr/>
          </p:nvSpPr>
          <p:spPr>
            <a:xfrm>
              <a:off x="4380600" y="2123700"/>
              <a:ext cx="4350" cy="8350"/>
            </a:xfrm>
            <a:custGeom>
              <a:avLst/>
              <a:gdLst/>
              <a:ahLst/>
              <a:cxnLst/>
              <a:rect l="l" t="t" r="r" b="b"/>
              <a:pathLst>
                <a:path w="174" h="334" extrusionOk="0">
                  <a:moveTo>
                    <a:pt x="93" y="1"/>
                  </a:moveTo>
                  <a:cubicBezTo>
                    <a:pt x="40" y="1"/>
                    <a:pt x="0" y="81"/>
                    <a:pt x="0" y="160"/>
                  </a:cubicBezTo>
                  <a:cubicBezTo>
                    <a:pt x="0" y="254"/>
                    <a:pt x="40" y="333"/>
                    <a:pt x="93" y="333"/>
                  </a:cubicBezTo>
                  <a:cubicBezTo>
                    <a:pt x="133" y="333"/>
                    <a:pt x="173" y="254"/>
                    <a:pt x="173" y="160"/>
                  </a:cubicBezTo>
                  <a:cubicBezTo>
                    <a:pt x="173" y="81"/>
                    <a:pt x="133" y="1"/>
                    <a:pt x="93" y="1"/>
                  </a:cubicBez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063;p79">
              <a:extLst>
                <a:ext uri="{FF2B5EF4-FFF2-40B4-BE49-F238E27FC236}">
                  <a16:creationId xmlns:a16="http://schemas.microsoft.com/office/drawing/2014/main" id="{27095DFC-A10A-4ECC-9A4E-CFC8BBEFEF06}"/>
                </a:ext>
              </a:extLst>
            </p:cNvPr>
            <p:cNvSpPr/>
            <p:nvPr/>
          </p:nvSpPr>
          <p:spPr>
            <a:xfrm>
              <a:off x="4398200" y="2123700"/>
              <a:ext cx="4350" cy="8350"/>
            </a:xfrm>
            <a:custGeom>
              <a:avLst/>
              <a:gdLst/>
              <a:ahLst/>
              <a:cxnLst/>
              <a:rect l="l" t="t" r="r" b="b"/>
              <a:pathLst>
                <a:path w="174" h="334" extrusionOk="0">
                  <a:moveTo>
                    <a:pt x="81" y="1"/>
                  </a:moveTo>
                  <a:cubicBezTo>
                    <a:pt x="41" y="1"/>
                    <a:pt x="1" y="81"/>
                    <a:pt x="1" y="160"/>
                  </a:cubicBezTo>
                  <a:cubicBezTo>
                    <a:pt x="1" y="254"/>
                    <a:pt x="41" y="333"/>
                    <a:pt x="81" y="333"/>
                  </a:cubicBezTo>
                  <a:cubicBezTo>
                    <a:pt x="134" y="333"/>
                    <a:pt x="174" y="254"/>
                    <a:pt x="174" y="160"/>
                  </a:cubicBezTo>
                  <a:cubicBezTo>
                    <a:pt x="174" y="81"/>
                    <a:pt x="134" y="1"/>
                    <a:pt x="81" y="1"/>
                  </a:cubicBez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064;p79">
              <a:extLst>
                <a:ext uri="{FF2B5EF4-FFF2-40B4-BE49-F238E27FC236}">
                  <a16:creationId xmlns:a16="http://schemas.microsoft.com/office/drawing/2014/main" id="{13A554F4-91C6-4661-85FB-34F22FE5ED50}"/>
                </a:ext>
              </a:extLst>
            </p:cNvPr>
            <p:cNvSpPr/>
            <p:nvPr/>
          </p:nvSpPr>
          <p:spPr>
            <a:xfrm>
              <a:off x="4396225" y="2119400"/>
              <a:ext cx="10975" cy="1025"/>
            </a:xfrm>
            <a:custGeom>
              <a:avLst/>
              <a:gdLst/>
              <a:ahLst/>
              <a:cxnLst/>
              <a:rect l="l" t="t" r="r" b="b"/>
              <a:pathLst>
                <a:path w="439" h="41" fill="none" extrusionOk="0">
                  <a:moveTo>
                    <a:pt x="0" y="40"/>
                  </a:moveTo>
                  <a:lnTo>
                    <a:pt x="439" y="0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065;p79">
              <a:extLst>
                <a:ext uri="{FF2B5EF4-FFF2-40B4-BE49-F238E27FC236}">
                  <a16:creationId xmlns:a16="http://schemas.microsoft.com/office/drawing/2014/main" id="{E3756FAC-C154-4919-925A-373966203367}"/>
                </a:ext>
              </a:extLst>
            </p:cNvPr>
            <p:cNvSpPr/>
            <p:nvPr/>
          </p:nvSpPr>
          <p:spPr>
            <a:xfrm>
              <a:off x="4377950" y="2118400"/>
              <a:ext cx="8000" cy="1025"/>
            </a:xfrm>
            <a:custGeom>
              <a:avLst/>
              <a:gdLst/>
              <a:ahLst/>
              <a:cxnLst/>
              <a:rect l="l" t="t" r="r" b="b"/>
              <a:pathLst>
                <a:path w="320" h="41" fill="none" extrusionOk="0">
                  <a:moveTo>
                    <a:pt x="319" y="40"/>
                  </a:moveTo>
                  <a:lnTo>
                    <a:pt x="0" y="0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066;p79">
              <a:extLst>
                <a:ext uri="{FF2B5EF4-FFF2-40B4-BE49-F238E27FC236}">
                  <a16:creationId xmlns:a16="http://schemas.microsoft.com/office/drawing/2014/main" id="{0B3165AB-9B97-4AEA-B0B9-30514103A705}"/>
                </a:ext>
              </a:extLst>
            </p:cNvPr>
            <p:cNvSpPr/>
            <p:nvPr/>
          </p:nvSpPr>
          <p:spPr>
            <a:xfrm>
              <a:off x="4384250" y="2126375"/>
              <a:ext cx="5350" cy="15975"/>
            </a:xfrm>
            <a:custGeom>
              <a:avLst/>
              <a:gdLst/>
              <a:ahLst/>
              <a:cxnLst/>
              <a:rect l="l" t="t" r="r" b="b"/>
              <a:pathLst>
                <a:path w="214" h="639" fill="none" extrusionOk="0">
                  <a:moveTo>
                    <a:pt x="213" y="0"/>
                  </a:moveTo>
                  <a:lnTo>
                    <a:pt x="173" y="399"/>
                  </a:lnTo>
                  <a:cubicBezTo>
                    <a:pt x="173" y="399"/>
                    <a:pt x="14" y="439"/>
                    <a:pt x="1" y="532"/>
                  </a:cubicBezTo>
                  <a:cubicBezTo>
                    <a:pt x="1" y="625"/>
                    <a:pt x="213" y="638"/>
                    <a:pt x="213" y="638"/>
                  </a:cubicBezTo>
                </a:path>
              </a:pathLst>
            </a:custGeom>
            <a:noFill/>
            <a:ln w="2000" cap="flat" cmpd="sng">
              <a:solidFill>
                <a:srgbClr val="DB4646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067;p79">
              <a:extLst>
                <a:ext uri="{FF2B5EF4-FFF2-40B4-BE49-F238E27FC236}">
                  <a16:creationId xmlns:a16="http://schemas.microsoft.com/office/drawing/2014/main" id="{0F613729-2603-4A61-BA13-EE321A720EEB}"/>
                </a:ext>
              </a:extLst>
            </p:cNvPr>
            <p:cNvSpPr/>
            <p:nvPr/>
          </p:nvSpPr>
          <p:spPr>
            <a:xfrm>
              <a:off x="4384925" y="2144975"/>
              <a:ext cx="23600" cy="3025"/>
            </a:xfrm>
            <a:custGeom>
              <a:avLst/>
              <a:gdLst/>
              <a:ahLst/>
              <a:cxnLst/>
              <a:rect l="l" t="t" r="r" b="b"/>
              <a:pathLst>
                <a:path w="944" h="121" fill="none" extrusionOk="0">
                  <a:moveTo>
                    <a:pt x="0" y="120"/>
                  </a:moveTo>
                  <a:lnTo>
                    <a:pt x="944" y="1"/>
                  </a:lnTo>
                </a:path>
              </a:pathLst>
            </a:custGeom>
            <a:noFill/>
            <a:ln w="2000" cap="flat" cmpd="sng">
              <a:solidFill>
                <a:srgbClr val="DB4646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068;p79">
              <a:extLst>
                <a:ext uri="{FF2B5EF4-FFF2-40B4-BE49-F238E27FC236}">
                  <a16:creationId xmlns:a16="http://schemas.microsoft.com/office/drawing/2014/main" id="{922F230D-5B5A-4298-B1E5-1D899BE06018}"/>
                </a:ext>
              </a:extLst>
            </p:cNvPr>
            <p:cNvSpPr/>
            <p:nvPr/>
          </p:nvSpPr>
          <p:spPr>
            <a:xfrm>
              <a:off x="4414825" y="2145150"/>
              <a:ext cx="228325" cy="393325"/>
            </a:xfrm>
            <a:custGeom>
              <a:avLst/>
              <a:gdLst/>
              <a:ahLst/>
              <a:cxnLst/>
              <a:rect l="l" t="t" r="r" b="b"/>
              <a:pathLst>
                <a:path w="9133" h="15733" extrusionOk="0">
                  <a:moveTo>
                    <a:pt x="1536" y="0"/>
                  </a:moveTo>
                  <a:cubicBezTo>
                    <a:pt x="1466" y="0"/>
                    <a:pt x="1401" y="14"/>
                    <a:pt x="1343" y="47"/>
                  </a:cubicBezTo>
                  <a:lnTo>
                    <a:pt x="1636" y="260"/>
                  </a:lnTo>
                  <a:cubicBezTo>
                    <a:pt x="1902" y="432"/>
                    <a:pt x="1782" y="1070"/>
                    <a:pt x="1569" y="1363"/>
                  </a:cubicBezTo>
                  <a:cubicBezTo>
                    <a:pt x="1386" y="1614"/>
                    <a:pt x="1017" y="1964"/>
                    <a:pt x="638" y="1964"/>
                  </a:cubicBezTo>
                  <a:cubicBezTo>
                    <a:pt x="576" y="1964"/>
                    <a:pt x="514" y="1955"/>
                    <a:pt x="453" y="1934"/>
                  </a:cubicBezTo>
                  <a:lnTo>
                    <a:pt x="173" y="1695"/>
                  </a:lnTo>
                  <a:cubicBezTo>
                    <a:pt x="173" y="1695"/>
                    <a:pt x="1" y="1948"/>
                    <a:pt x="120" y="2214"/>
                  </a:cubicBezTo>
                  <a:lnTo>
                    <a:pt x="2114" y="15733"/>
                  </a:lnTo>
                  <a:lnTo>
                    <a:pt x="9133" y="15733"/>
                  </a:lnTo>
                  <a:lnTo>
                    <a:pt x="5504" y="991"/>
                  </a:lnTo>
                  <a:lnTo>
                    <a:pt x="2579" y="565"/>
                  </a:lnTo>
                  <a:cubicBezTo>
                    <a:pt x="2579" y="565"/>
                    <a:pt x="1975" y="0"/>
                    <a:pt x="1536" y="0"/>
                  </a:cubicBezTo>
                  <a:close/>
                </a:path>
              </a:pathLst>
            </a:custGeom>
            <a:solidFill>
              <a:srgbClr val="536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069;p79">
              <a:extLst>
                <a:ext uri="{FF2B5EF4-FFF2-40B4-BE49-F238E27FC236}">
                  <a16:creationId xmlns:a16="http://schemas.microsoft.com/office/drawing/2014/main" id="{C270B976-54E9-44C6-ABF0-FE0AE95D5B27}"/>
                </a:ext>
              </a:extLst>
            </p:cNvPr>
            <p:cNvSpPr/>
            <p:nvPr/>
          </p:nvSpPr>
          <p:spPr>
            <a:xfrm>
              <a:off x="4146975" y="2529150"/>
              <a:ext cx="404800" cy="537725"/>
            </a:xfrm>
            <a:custGeom>
              <a:avLst/>
              <a:gdLst/>
              <a:ahLst/>
              <a:cxnLst/>
              <a:rect l="l" t="t" r="r" b="b"/>
              <a:pathLst>
                <a:path w="16192" h="21509" extrusionOk="0">
                  <a:moveTo>
                    <a:pt x="16191" y="0"/>
                  </a:moveTo>
                  <a:lnTo>
                    <a:pt x="16191" y="0"/>
                  </a:lnTo>
                  <a:cubicBezTo>
                    <a:pt x="16191" y="0"/>
                    <a:pt x="8920" y="492"/>
                    <a:pt x="6846" y="678"/>
                  </a:cubicBezTo>
                  <a:cubicBezTo>
                    <a:pt x="4759" y="878"/>
                    <a:pt x="0" y="1901"/>
                    <a:pt x="559" y="5823"/>
                  </a:cubicBezTo>
                  <a:cubicBezTo>
                    <a:pt x="1050" y="9266"/>
                    <a:pt x="5211" y="21509"/>
                    <a:pt x="5211" y="21509"/>
                  </a:cubicBezTo>
                  <a:lnTo>
                    <a:pt x="8415" y="20738"/>
                  </a:lnTo>
                  <a:lnTo>
                    <a:pt x="6727" y="6195"/>
                  </a:lnTo>
                  <a:lnTo>
                    <a:pt x="15846" y="4467"/>
                  </a:lnTo>
                  <a:lnTo>
                    <a:pt x="16191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070;p79">
              <a:extLst>
                <a:ext uri="{FF2B5EF4-FFF2-40B4-BE49-F238E27FC236}">
                  <a16:creationId xmlns:a16="http://schemas.microsoft.com/office/drawing/2014/main" id="{B184FC5E-FB14-4746-AC4E-93CBEE109023}"/>
                </a:ext>
              </a:extLst>
            </p:cNvPr>
            <p:cNvSpPr/>
            <p:nvPr/>
          </p:nvSpPr>
          <p:spPr>
            <a:xfrm>
              <a:off x="4271250" y="3025975"/>
              <a:ext cx="86100" cy="40900"/>
            </a:xfrm>
            <a:custGeom>
              <a:avLst/>
              <a:gdLst/>
              <a:ahLst/>
              <a:cxnLst/>
              <a:rect l="l" t="t" r="r" b="b"/>
              <a:pathLst>
                <a:path w="3444" h="1636" extrusionOk="0">
                  <a:moveTo>
                    <a:pt x="3338" y="1"/>
                  </a:moveTo>
                  <a:lnTo>
                    <a:pt x="1" y="931"/>
                  </a:lnTo>
                  <a:lnTo>
                    <a:pt x="240" y="1636"/>
                  </a:lnTo>
                  <a:lnTo>
                    <a:pt x="3444" y="865"/>
                  </a:lnTo>
                  <a:lnTo>
                    <a:pt x="3338" y="1"/>
                  </a:lnTo>
                  <a:close/>
                </a:path>
              </a:pathLst>
            </a:custGeom>
            <a:solidFill>
              <a:srgbClr val="3D4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071;p79">
              <a:extLst>
                <a:ext uri="{FF2B5EF4-FFF2-40B4-BE49-F238E27FC236}">
                  <a16:creationId xmlns:a16="http://schemas.microsoft.com/office/drawing/2014/main" id="{7B6A6DD1-801F-4066-BB7A-4BFA6ECAF8BF}"/>
                </a:ext>
              </a:extLst>
            </p:cNvPr>
            <p:cNvSpPr/>
            <p:nvPr/>
          </p:nvSpPr>
          <p:spPr>
            <a:xfrm>
              <a:off x="4261300" y="2628525"/>
              <a:ext cx="49200" cy="28600"/>
            </a:xfrm>
            <a:custGeom>
              <a:avLst/>
              <a:gdLst/>
              <a:ahLst/>
              <a:cxnLst/>
              <a:rect l="l" t="t" r="r" b="b"/>
              <a:pathLst>
                <a:path w="1968" h="1144" fill="none" extrusionOk="0">
                  <a:moveTo>
                    <a:pt x="0" y="0"/>
                  </a:moveTo>
                  <a:lnTo>
                    <a:pt x="1968" y="1143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072;p79">
              <a:extLst>
                <a:ext uri="{FF2B5EF4-FFF2-40B4-BE49-F238E27FC236}">
                  <a16:creationId xmlns:a16="http://schemas.microsoft.com/office/drawing/2014/main" id="{45879391-16FC-43B2-AADB-94BDB9D5D420}"/>
                </a:ext>
              </a:extLst>
            </p:cNvPr>
            <p:cNvSpPr/>
            <p:nvPr/>
          </p:nvSpPr>
          <p:spPr>
            <a:xfrm>
              <a:off x="4268925" y="2645475"/>
              <a:ext cx="29950" cy="29250"/>
            </a:xfrm>
            <a:custGeom>
              <a:avLst/>
              <a:gdLst/>
              <a:ahLst/>
              <a:cxnLst/>
              <a:rect l="l" t="t" r="r" b="b"/>
              <a:pathLst>
                <a:path w="1198" h="1170" fill="none" extrusionOk="0">
                  <a:moveTo>
                    <a:pt x="1" y="0"/>
                  </a:moveTo>
                  <a:lnTo>
                    <a:pt x="1197" y="1170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073;p79">
              <a:extLst>
                <a:ext uri="{FF2B5EF4-FFF2-40B4-BE49-F238E27FC236}">
                  <a16:creationId xmlns:a16="http://schemas.microsoft.com/office/drawing/2014/main" id="{A85D4C75-86D7-46EF-BB0D-D91FA8168F53}"/>
                </a:ext>
              </a:extLst>
            </p:cNvPr>
            <p:cNvSpPr/>
            <p:nvPr/>
          </p:nvSpPr>
          <p:spPr>
            <a:xfrm>
              <a:off x="4290200" y="2513525"/>
              <a:ext cx="433725" cy="556675"/>
            </a:xfrm>
            <a:custGeom>
              <a:avLst/>
              <a:gdLst/>
              <a:ahLst/>
              <a:cxnLst/>
              <a:rect l="l" t="t" r="r" b="b"/>
              <a:pathLst>
                <a:path w="17349" h="22267" extrusionOk="0">
                  <a:moveTo>
                    <a:pt x="16258" y="1"/>
                  </a:moveTo>
                  <a:lnTo>
                    <a:pt x="12337" y="306"/>
                  </a:lnTo>
                  <a:cubicBezTo>
                    <a:pt x="12337" y="306"/>
                    <a:pt x="4640" y="1556"/>
                    <a:pt x="2872" y="2088"/>
                  </a:cubicBezTo>
                  <a:cubicBezTo>
                    <a:pt x="1091" y="2619"/>
                    <a:pt x="253" y="3989"/>
                    <a:pt x="120" y="7352"/>
                  </a:cubicBezTo>
                  <a:cubicBezTo>
                    <a:pt x="1" y="10715"/>
                    <a:pt x="532" y="22267"/>
                    <a:pt x="532" y="22267"/>
                  </a:cubicBezTo>
                  <a:lnTo>
                    <a:pt x="4055" y="22267"/>
                  </a:lnTo>
                  <a:lnTo>
                    <a:pt x="5610" y="6767"/>
                  </a:lnTo>
                  <a:cubicBezTo>
                    <a:pt x="5610" y="6767"/>
                    <a:pt x="11845" y="6169"/>
                    <a:pt x="14424" y="5517"/>
                  </a:cubicBezTo>
                  <a:cubicBezTo>
                    <a:pt x="17016" y="4866"/>
                    <a:pt x="17348" y="1117"/>
                    <a:pt x="16258" y="1"/>
                  </a:cubicBez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074;p79">
              <a:extLst>
                <a:ext uri="{FF2B5EF4-FFF2-40B4-BE49-F238E27FC236}">
                  <a16:creationId xmlns:a16="http://schemas.microsoft.com/office/drawing/2014/main" id="{7B13BD36-A55C-480B-AB20-B551CDC2CE43}"/>
                </a:ext>
              </a:extLst>
            </p:cNvPr>
            <p:cNvSpPr/>
            <p:nvPr/>
          </p:nvSpPr>
          <p:spPr>
            <a:xfrm>
              <a:off x="4392550" y="2645475"/>
              <a:ext cx="36600" cy="29250"/>
            </a:xfrm>
            <a:custGeom>
              <a:avLst/>
              <a:gdLst/>
              <a:ahLst/>
              <a:cxnLst/>
              <a:rect l="l" t="t" r="r" b="b"/>
              <a:pathLst>
                <a:path w="1464" h="1170" fill="none" extrusionOk="0">
                  <a:moveTo>
                    <a:pt x="1463" y="1170"/>
                  </a:moveTo>
                  <a:lnTo>
                    <a:pt x="1" y="0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075;p79">
              <a:extLst>
                <a:ext uri="{FF2B5EF4-FFF2-40B4-BE49-F238E27FC236}">
                  <a16:creationId xmlns:a16="http://schemas.microsoft.com/office/drawing/2014/main" id="{41723A3F-B170-43B5-BACD-287C8DAFA1D2}"/>
                </a:ext>
              </a:extLst>
            </p:cNvPr>
            <p:cNvSpPr/>
            <p:nvPr/>
          </p:nvSpPr>
          <p:spPr>
            <a:xfrm>
              <a:off x="4403525" y="2665725"/>
              <a:ext cx="13325" cy="25950"/>
            </a:xfrm>
            <a:custGeom>
              <a:avLst/>
              <a:gdLst/>
              <a:ahLst/>
              <a:cxnLst/>
              <a:rect l="l" t="t" r="r" b="b"/>
              <a:pathLst>
                <a:path w="533" h="1038" fill="none" extrusionOk="0">
                  <a:moveTo>
                    <a:pt x="1" y="1"/>
                  </a:moveTo>
                  <a:lnTo>
                    <a:pt x="532" y="1038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076;p79">
              <a:extLst>
                <a:ext uri="{FF2B5EF4-FFF2-40B4-BE49-F238E27FC236}">
                  <a16:creationId xmlns:a16="http://schemas.microsoft.com/office/drawing/2014/main" id="{294A9733-DF9C-4FC1-9620-6A10A6497F6B}"/>
                </a:ext>
              </a:extLst>
            </p:cNvPr>
            <p:cNvSpPr/>
            <p:nvPr/>
          </p:nvSpPr>
          <p:spPr>
            <a:xfrm>
              <a:off x="4255975" y="2253325"/>
              <a:ext cx="225000" cy="265225"/>
            </a:xfrm>
            <a:custGeom>
              <a:avLst/>
              <a:gdLst/>
              <a:ahLst/>
              <a:cxnLst/>
              <a:rect l="l" t="t" r="r" b="b"/>
              <a:pathLst>
                <a:path w="9000" h="10609" extrusionOk="0">
                  <a:moveTo>
                    <a:pt x="6993" y="0"/>
                  </a:moveTo>
                  <a:cubicBezTo>
                    <a:pt x="6129" y="1968"/>
                    <a:pt x="3550" y="7325"/>
                    <a:pt x="0" y="10183"/>
                  </a:cubicBezTo>
                  <a:lnTo>
                    <a:pt x="3005" y="10608"/>
                  </a:lnTo>
                  <a:lnTo>
                    <a:pt x="4906" y="4546"/>
                  </a:lnTo>
                  <a:lnTo>
                    <a:pt x="6713" y="8308"/>
                  </a:lnTo>
                  <a:lnTo>
                    <a:pt x="9000" y="8308"/>
                  </a:lnTo>
                  <a:lnTo>
                    <a:pt x="6993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077;p79">
              <a:extLst>
                <a:ext uri="{FF2B5EF4-FFF2-40B4-BE49-F238E27FC236}">
                  <a16:creationId xmlns:a16="http://schemas.microsoft.com/office/drawing/2014/main" id="{5D2A6CF0-498A-43FB-8D35-C6F4D0B958FC}"/>
                </a:ext>
              </a:extLst>
            </p:cNvPr>
            <p:cNvSpPr/>
            <p:nvPr/>
          </p:nvSpPr>
          <p:spPr>
            <a:xfrm>
              <a:off x="4380275" y="2200475"/>
              <a:ext cx="100700" cy="260575"/>
            </a:xfrm>
            <a:custGeom>
              <a:avLst/>
              <a:gdLst/>
              <a:ahLst/>
              <a:cxnLst/>
              <a:rect l="l" t="t" r="r" b="b"/>
              <a:pathLst>
                <a:path w="4028" h="10423" extrusionOk="0">
                  <a:moveTo>
                    <a:pt x="1502" y="1"/>
                  </a:moveTo>
                  <a:lnTo>
                    <a:pt x="0" y="3523"/>
                  </a:lnTo>
                  <a:lnTo>
                    <a:pt x="2207" y="4760"/>
                  </a:lnTo>
                  <a:lnTo>
                    <a:pt x="1103" y="6488"/>
                  </a:lnTo>
                  <a:lnTo>
                    <a:pt x="4028" y="1042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BCE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078;p79">
              <a:extLst>
                <a:ext uri="{FF2B5EF4-FFF2-40B4-BE49-F238E27FC236}">
                  <a16:creationId xmlns:a16="http://schemas.microsoft.com/office/drawing/2014/main" id="{1E64C0CE-E0B7-406F-99B4-0A48D49DF836}"/>
                </a:ext>
              </a:extLst>
            </p:cNvPr>
            <p:cNvSpPr/>
            <p:nvPr/>
          </p:nvSpPr>
          <p:spPr>
            <a:xfrm>
              <a:off x="4355000" y="2318775"/>
              <a:ext cx="23625" cy="48225"/>
            </a:xfrm>
            <a:custGeom>
              <a:avLst/>
              <a:gdLst/>
              <a:ahLst/>
              <a:cxnLst/>
              <a:rect l="l" t="t" r="r" b="b"/>
              <a:pathLst>
                <a:path w="945" h="1929" fill="none" extrusionOk="0">
                  <a:moveTo>
                    <a:pt x="945" y="1928"/>
                  </a:moveTo>
                  <a:lnTo>
                    <a:pt x="1" y="1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079;p79">
              <a:extLst>
                <a:ext uri="{FF2B5EF4-FFF2-40B4-BE49-F238E27FC236}">
                  <a16:creationId xmlns:a16="http://schemas.microsoft.com/office/drawing/2014/main" id="{7174A610-6C66-42BA-97AA-61275DB9D125}"/>
                </a:ext>
              </a:extLst>
            </p:cNvPr>
            <p:cNvSpPr/>
            <p:nvPr/>
          </p:nvSpPr>
          <p:spPr>
            <a:xfrm>
              <a:off x="4343700" y="2338050"/>
              <a:ext cx="27275" cy="23975"/>
            </a:xfrm>
            <a:custGeom>
              <a:avLst/>
              <a:gdLst/>
              <a:ahLst/>
              <a:cxnLst/>
              <a:rect l="l" t="t" r="r" b="b"/>
              <a:pathLst>
                <a:path w="1091" h="959" fill="none" extrusionOk="0">
                  <a:moveTo>
                    <a:pt x="1" y="1"/>
                  </a:moveTo>
                  <a:lnTo>
                    <a:pt x="1091" y="958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080;p79">
              <a:extLst>
                <a:ext uri="{FF2B5EF4-FFF2-40B4-BE49-F238E27FC236}">
                  <a16:creationId xmlns:a16="http://schemas.microsoft.com/office/drawing/2014/main" id="{6EA0C693-8854-48E1-809C-B57140D95793}"/>
                </a:ext>
              </a:extLst>
            </p:cNvPr>
            <p:cNvSpPr/>
            <p:nvPr/>
          </p:nvSpPr>
          <p:spPr>
            <a:xfrm>
              <a:off x="4302500" y="3046250"/>
              <a:ext cx="91425" cy="23950"/>
            </a:xfrm>
            <a:custGeom>
              <a:avLst/>
              <a:gdLst/>
              <a:ahLst/>
              <a:cxnLst/>
              <a:rect l="l" t="t" r="r" b="b"/>
              <a:pathLst>
                <a:path w="3657" h="958" extrusionOk="0">
                  <a:moveTo>
                    <a:pt x="0" y="0"/>
                  </a:moveTo>
                  <a:cubicBezTo>
                    <a:pt x="27" y="599"/>
                    <a:pt x="40" y="958"/>
                    <a:pt x="40" y="958"/>
                  </a:cubicBezTo>
                  <a:lnTo>
                    <a:pt x="3563" y="958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D4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081;p79">
              <a:extLst>
                <a:ext uri="{FF2B5EF4-FFF2-40B4-BE49-F238E27FC236}">
                  <a16:creationId xmlns:a16="http://schemas.microsoft.com/office/drawing/2014/main" id="{CB42898F-6B77-4232-9AEF-38729453B193}"/>
                </a:ext>
              </a:extLst>
            </p:cNvPr>
            <p:cNvSpPr/>
            <p:nvPr/>
          </p:nvSpPr>
          <p:spPr>
            <a:xfrm>
              <a:off x="4305150" y="2160275"/>
              <a:ext cx="426400" cy="396150"/>
            </a:xfrm>
            <a:custGeom>
              <a:avLst/>
              <a:gdLst/>
              <a:ahLst/>
              <a:cxnLst/>
              <a:rect l="l" t="t" r="r" b="b"/>
              <a:pathLst>
                <a:path w="17056" h="15846" extrusionOk="0">
                  <a:moveTo>
                    <a:pt x="7238" y="0"/>
                  </a:moveTo>
                  <a:cubicBezTo>
                    <a:pt x="7226" y="0"/>
                    <a:pt x="7219" y="0"/>
                    <a:pt x="7219" y="0"/>
                  </a:cubicBezTo>
                  <a:cubicBezTo>
                    <a:pt x="7325" y="731"/>
                    <a:pt x="7578" y="2353"/>
                    <a:pt x="7844" y="4055"/>
                  </a:cubicBezTo>
                  <a:cubicBezTo>
                    <a:pt x="7631" y="5570"/>
                    <a:pt x="7099" y="10276"/>
                    <a:pt x="7099" y="10276"/>
                  </a:cubicBezTo>
                  <a:lnTo>
                    <a:pt x="1" y="13174"/>
                  </a:lnTo>
                  <a:lnTo>
                    <a:pt x="1" y="15021"/>
                  </a:lnTo>
                  <a:cubicBezTo>
                    <a:pt x="1" y="15021"/>
                    <a:pt x="5066" y="14729"/>
                    <a:pt x="7285" y="14623"/>
                  </a:cubicBezTo>
                  <a:cubicBezTo>
                    <a:pt x="9253" y="14529"/>
                    <a:pt x="10250" y="13612"/>
                    <a:pt x="10795" y="12948"/>
                  </a:cubicBezTo>
                  <a:lnTo>
                    <a:pt x="11313" y="15845"/>
                  </a:lnTo>
                  <a:lnTo>
                    <a:pt x="17056" y="15845"/>
                  </a:lnTo>
                  <a:lnTo>
                    <a:pt x="15195" y="12137"/>
                  </a:lnTo>
                  <a:cubicBezTo>
                    <a:pt x="15195" y="12137"/>
                    <a:pt x="14052" y="6354"/>
                    <a:pt x="13520" y="4267"/>
                  </a:cubicBezTo>
                  <a:cubicBezTo>
                    <a:pt x="12975" y="2180"/>
                    <a:pt x="11433" y="771"/>
                    <a:pt x="10170" y="386"/>
                  </a:cubicBezTo>
                  <a:cubicBezTo>
                    <a:pt x="8974" y="12"/>
                    <a:pt x="7427" y="0"/>
                    <a:pt x="7238" y="0"/>
                  </a:cubicBezTo>
                  <a:close/>
                </a:path>
              </a:pathLst>
            </a:custGeom>
            <a:solidFill>
              <a:srgbClr val="3D4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082;p79">
              <a:extLst>
                <a:ext uri="{FF2B5EF4-FFF2-40B4-BE49-F238E27FC236}">
                  <a16:creationId xmlns:a16="http://schemas.microsoft.com/office/drawing/2014/main" id="{29D3AC16-DAE8-45EA-80B6-2C21B2A0A399}"/>
                </a:ext>
              </a:extLst>
            </p:cNvPr>
            <p:cNvSpPr/>
            <p:nvPr/>
          </p:nvSpPr>
          <p:spPr>
            <a:xfrm>
              <a:off x="4575000" y="2300175"/>
              <a:ext cx="56200" cy="183800"/>
            </a:xfrm>
            <a:custGeom>
              <a:avLst/>
              <a:gdLst/>
              <a:ahLst/>
              <a:cxnLst/>
              <a:rect l="l" t="t" r="r" b="b"/>
              <a:pathLst>
                <a:path w="2248" h="7352" fill="none" extrusionOk="0">
                  <a:moveTo>
                    <a:pt x="1" y="7352"/>
                  </a:moveTo>
                  <a:cubicBezTo>
                    <a:pt x="798" y="6341"/>
                    <a:pt x="2247" y="1"/>
                    <a:pt x="2247" y="1"/>
                  </a:cubicBez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083;p79">
              <a:extLst>
                <a:ext uri="{FF2B5EF4-FFF2-40B4-BE49-F238E27FC236}">
                  <a16:creationId xmlns:a16="http://schemas.microsoft.com/office/drawing/2014/main" id="{25E4E6B7-C389-4A5B-9882-618EAF543B59}"/>
                </a:ext>
              </a:extLst>
            </p:cNvPr>
            <p:cNvSpPr/>
            <p:nvPr/>
          </p:nvSpPr>
          <p:spPr>
            <a:xfrm>
              <a:off x="4499900" y="2186525"/>
              <a:ext cx="50550" cy="85750"/>
            </a:xfrm>
            <a:custGeom>
              <a:avLst/>
              <a:gdLst/>
              <a:ahLst/>
              <a:cxnLst/>
              <a:rect l="l" t="t" r="r" b="b"/>
              <a:pathLst>
                <a:path w="2022" h="3430" fill="none" extrusionOk="0">
                  <a:moveTo>
                    <a:pt x="1" y="3430"/>
                  </a:moveTo>
                  <a:cubicBezTo>
                    <a:pt x="1" y="3430"/>
                    <a:pt x="173" y="439"/>
                    <a:pt x="2021" y="0"/>
                  </a:cubicBez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084;p79">
              <a:extLst>
                <a:ext uri="{FF2B5EF4-FFF2-40B4-BE49-F238E27FC236}">
                  <a16:creationId xmlns:a16="http://schemas.microsoft.com/office/drawing/2014/main" id="{F739333E-7438-4271-B183-807D42E82E8C}"/>
                </a:ext>
              </a:extLst>
            </p:cNvPr>
            <p:cNvSpPr/>
            <p:nvPr/>
          </p:nvSpPr>
          <p:spPr>
            <a:xfrm>
              <a:off x="4487275" y="2417825"/>
              <a:ext cx="37900" cy="25"/>
            </a:xfrm>
            <a:custGeom>
              <a:avLst/>
              <a:gdLst/>
              <a:ahLst/>
              <a:cxnLst/>
              <a:rect l="l" t="t" r="r" b="b"/>
              <a:pathLst>
                <a:path w="1516" h="1" fill="none" extrusionOk="0">
                  <a:moveTo>
                    <a:pt x="0" y="0"/>
                  </a:moveTo>
                  <a:lnTo>
                    <a:pt x="1516" y="0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085;p79">
              <a:extLst>
                <a:ext uri="{FF2B5EF4-FFF2-40B4-BE49-F238E27FC236}">
                  <a16:creationId xmlns:a16="http://schemas.microsoft.com/office/drawing/2014/main" id="{A5A38197-E24A-4984-8B73-3B1C5ACC38F8}"/>
                </a:ext>
              </a:extLst>
            </p:cNvPr>
            <p:cNvSpPr/>
            <p:nvPr/>
          </p:nvSpPr>
          <p:spPr>
            <a:xfrm>
              <a:off x="4499900" y="2402525"/>
              <a:ext cx="42900" cy="8675"/>
            </a:xfrm>
            <a:custGeom>
              <a:avLst/>
              <a:gdLst/>
              <a:ahLst/>
              <a:cxnLst/>
              <a:rect l="l" t="t" r="r" b="b"/>
              <a:pathLst>
                <a:path w="1716" h="347" fill="none" extrusionOk="0">
                  <a:moveTo>
                    <a:pt x="1" y="346"/>
                  </a:moveTo>
                  <a:lnTo>
                    <a:pt x="1715" y="1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086;p79">
              <a:extLst>
                <a:ext uri="{FF2B5EF4-FFF2-40B4-BE49-F238E27FC236}">
                  <a16:creationId xmlns:a16="http://schemas.microsoft.com/office/drawing/2014/main" id="{0ABED3EF-D3F6-4952-952A-43F3E8993929}"/>
                </a:ext>
              </a:extLst>
            </p:cNvPr>
            <p:cNvSpPr/>
            <p:nvPr/>
          </p:nvSpPr>
          <p:spPr>
            <a:xfrm>
              <a:off x="4598600" y="2472975"/>
              <a:ext cx="73150" cy="36925"/>
            </a:xfrm>
            <a:custGeom>
              <a:avLst/>
              <a:gdLst/>
              <a:ahLst/>
              <a:cxnLst/>
              <a:rect l="l" t="t" r="r" b="b"/>
              <a:pathLst>
                <a:path w="2926" h="1477" fill="none" extrusionOk="0">
                  <a:moveTo>
                    <a:pt x="1" y="1"/>
                  </a:moveTo>
                  <a:lnTo>
                    <a:pt x="2925" y="1"/>
                  </a:lnTo>
                  <a:cubicBezTo>
                    <a:pt x="2925" y="1"/>
                    <a:pt x="2713" y="1476"/>
                    <a:pt x="1503" y="1476"/>
                  </a:cubicBezTo>
                  <a:cubicBezTo>
                    <a:pt x="280" y="1476"/>
                    <a:pt x="1" y="1"/>
                    <a:pt x="1" y="1"/>
                  </a:cubicBezTo>
                  <a:close/>
                </a:path>
              </a:pathLst>
            </a:custGeom>
            <a:noFill/>
            <a:ln w="2000" cap="flat" cmpd="sng">
              <a:solidFill>
                <a:srgbClr val="FFF0DE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087;p79">
              <a:extLst>
                <a:ext uri="{FF2B5EF4-FFF2-40B4-BE49-F238E27FC236}">
                  <a16:creationId xmlns:a16="http://schemas.microsoft.com/office/drawing/2014/main" id="{193F0C62-CC0D-477F-B757-4B11CA7B67AE}"/>
                </a:ext>
              </a:extLst>
            </p:cNvPr>
            <p:cNvSpPr/>
            <p:nvPr/>
          </p:nvSpPr>
          <p:spPr>
            <a:xfrm>
              <a:off x="4575675" y="2384575"/>
              <a:ext cx="93750" cy="171850"/>
            </a:xfrm>
            <a:custGeom>
              <a:avLst/>
              <a:gdLst/>
              <a:ahLst/>
              <a:cxnLst/>
              <a:rect l="l" t="t" r="r" b="b"/>
              <a:pathLst>
                <a:path w="3750" h="6874" extrusionOk="0">
                  <a:moveTo>
                    <a:pt x="1370" y="1"/>
                  </a:moveTo>
                  <a:cubicBezTo>
                    <a:pt x="545" y="3151"/>
                    <a:pt x="94" y="3803"/>
                    <a:pt x="94" y="3803"/>
                  </a:cubicBezTo>
                  <a:lnTo>
                    <a:pt x="0" y="4069"/>
                  </a:lnTo>
                  <a:lnTo>
                    <a:pt x="492" y="6873"/>
                  </a:lnTo>
                  <a:lnTo>
                    <a:pt x="3749" y="6873"/>
                  </a:lnTo>
                  <a:lnTo>
                    <a:pt x="1370" y="1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088;p79">
              <a:extLst>
                <a:ext uri="{FF2B5EF4-FFF2-40B4-BE49-F238E27FC236}">
                  <a16:creationId xmlns:a16="http://schemas.microsoft.com/office/drawing/2014/main" id="{0173C871-1792-40E8-94B2-5EF3A07DA8C6}"/>
                </a:ext>
              </a:extLst>
            </p:cNvPr>
            <p:cNvSpPr/>
            <p:nvPr/>
          </p:nvSpPr>
          <p:spPr>
            <a:xfrm>
              <a:off x="4502225" y="2537800"/>
              <a:ext cx="120325" cy="589900"/>
            </a:xfrm>
            <a:custGeom>
              <a:avLst/>
              <a:gdLst/>
              <a:ahLst/>
              <a:cxnLst/>
              <a:rect l="l" t="t" r="r" b="b"/>
              <a:pathLst>
                <a:path w="4813" h="23596" extrusionOk="0">
                  <a:moveTo>
                    <a:pt x="1" y="0"/>
                  </a:moveTo>
                  <a:lnTo>
                    <a:pt x="4015" y="23595"/>
                  </a:lnTo>
                  <a:lnTo>
                    <a:pt x="4813" y="23595"/>
                  </a:lnTo>
                  <a:lnTo>
                    <a:pt x="1622" y="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089;p79">
              <a:extLst>
                <a:ext uri="{FF2B5EF4-FFF2-40B4-BE49-F238E27FC236}">
                  <a16:creationId xmlns:a16="http://schemas.microsoft.com/office/drawing/2014/main" id="{E7829242-437C-479C-862E-F655F13C1F2C}"/>
                </a:ext>
              </a:extLst>
            </p:cNvPr>
            <p:cNvSpPr/>
            <p:nvPr/>
          </p:nvSpPr>
          <p:spPr>
            <a:xfrm>
              <a:off x="4277250" y="2537800"/>
              <a:ext cx="120325" cy="589900"/>
            </a:xfrm>
            <a:custGeom>
              <a:avLst/>
              <a:gdLst/>
              <a:ahLst/>
              <a:cxnLst/>
              <a:rect l="l" t="t" r="r" b="b"/>
              <a:pathLst>
                <a:path w="4813" h="23596" extrusionOk="0">
                  <a:moveTo>
                    <a:pt x="4812" y="0"/>
                  </a:moveTo>
                  <a:lnTo>
                    <a:pt x="3177" y="27"/>
                  </a:lnTo>
                  <a:lnTo>
                    <a:pt x="0" y="23595"/>
                  </a:lnTo>
                  <a:lnTo>
                    <a:pt x="785" y="23595"/>
                  </a:lnTo>
                  <a:lnTo>
                    <a:pt x="4812" y="0"/>
                  </a:ln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090;p79">
              <a:extLst>
                <a:ext uri="{FF2B5EF4-FFF2-40B4-BE49-F238E27FC236}">
                  <a16:creationId xmlns:a16="http://schemas.microsoft.com/office/drawing/2014/main" id="{83BB711C-09E6-4D05-8808-8452E3453D0D}"/>
                </a:ext>
              </a:extLst>
            </p:cNvPr>
            <p:cNvSpPr/>
            <p:nvPr/>
          </p:nvSpPr>
          <p:spPr>
            <a:xfrm>
              <a:off x="4071200" y="2524500"/>
              <a:ext cx="486875" cy="20625"/>
            </a:xfrm>
            <a:custGeom>
              <a:avLst/>
              <a:gdLst/>
              <a:ahLst/>
              <a:cxnLst/>
              <a:rect l="l" t="t" r="r" b="b"/>
              <a:pathLst>
                <a:path w="19475" h="825" extrusionOk="0">
                  <a:moveTo>
                    <a:pt x="0" y="0"/>
                  </a:moveTo>
                  <a:lnTo>
                    <a:pt x="0" y="825"/>
                  </a:lnTo>
                  <a:lnTo>
                    <a:pt x="19475" y="825"/>
                  </a:lnTo>
                  <a:lnTo>
                    <a:pt x="19475" y="0"/>
                  </a:lnTo>
                  <a:close/>
                </a:path>
              </a:pathLst>
            </a:custGeom>
            <a:solidFill>
              <a:srgbClr val="DEA2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091;p79">
              <a:extLst>
                <a:ext uri="{FF2B5EF4-FFF2-40B4-BE49-F238E27FC236}">
                  <a16:creationId xmlns:a16="http://schemas.microsoft.com/office/drawing/2014/main" id="{909A76BE-84A5-4E48-85DA-6C5BF7672A1B}"/>
                </a:ext>
              </a:extLst>
            </p:cNvPr>
            <p:cNvSpPr/>
            <p:nvPr/>
          </p:nvSpPr>
          <p:spPr>
            <a:xfrm>
              <a:off x="4337400" y="2524500"/>
              <a:ext cx="220675" cy="20625"/>
            </a:xfrm>
            <a:custGeom>
              <a:avLst/>
              <a:gdLst/>
              <a:ahLst/>
              <a:cxnLst/>
              <a:rect l="l" t="t" r="r" b="b"/>
              <a:pathLst>
                <a:path w="8827" h="825" extrusionOk="0">
                  <a:moveTo>
                    <a:pt x="0" y="0"/>
                  </a:moveTo>
                  <a:lnTo>
                    <a:pt x="0" y="825"/>
                  </a:lnTo>
                  <a:lnTo>
                    <a:pt x="8827" y="825"/>
                  </a:lnTo>
                  <a:lnTo>
                    <a:pt x="8827" y="0"/>
                  </a:lnTo>
                  <a:close/>
                </a:path>
              </a:pathLst>
            </a:custGeom>
            <a:solidFill>
              <a:srgbClr val="EBCE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092;p79">
              <a:extLst>
                <a:ext uri="{FF2B5EF4-FFF2-40B4-BE49-F238E27FC236}">
                  <a16:creationId xmlns:a16="http://schemas.microsoft.com/office/drawing/2014/main" id="{144D8C5A-7362-4382-B233-25452AAC69F8}"/>
                </a:ext>
              </a:extLst>
            </p:cNvPr>
            <p:cNvSpPr/>
            <p:nvPr/>
          </p:nvSpPr>
          <p:spPr>
            <a:xfrm>
              <a:off x="4047600" y="2338050"/>
              <a:ext cx="278525" cy="178175"/>
            </a:xfrm>
            <a:custGeom>
              <a:avLst/>
              <a:gdLst/>
              <a:ahLst/>
              <a:cxnLst/>
              <a:rect l="l" t="t" r="r" b="b"/>
              <a:pathLst>
                <a:path w="11141" h="7127" extrusionOk="0">
                  <a:moveTo>
                    <a:pt x="1" y="1"/>
                  </a:moveTo>
                  <a:lnTo>
                    <a:pt x="1569" y="7126"/>
                  </a:lnTo>
                  <a:lnTo>
                    <a:pt x="11140" y="7126"/>
                  </a:lnTo>
                  <a:lnTo>
                    <a:pt x="9572" y="1"/>
                  </a:lnTo>
                  <a:close/>
                </a:path>
              </a:pathLst>
            </a:custGeom>
            <a:solidFill>
              <a:srgbClr val="EBC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093;p79">
              <a:extLst>
                <a:ext uri="{FF2B5EF4-FFF2-40B4-BE49-F238E27FC236}">
                  <a16:creationId xmlns:a16="http://schemas.microsoft.com/office/drawing/2014/main" id="{88851CC3-BF02-43E1-8C58-6FCD985C9EBF}"/>
                </a:ext>
              </a:extLst>
            </p:cNvPr>
            <p:cNvSpPr/>
            <p:nvPr/>
          </p:nvSpPr>
          <p:spPr>
            <a:xfrm>
              <a:off x="4277900" y="2338050"/>
              <a:ext cx="48225" cy="178175"/>
            </a:xfrm>
            <a:custGeom>
              <a:avLst/>
              <a:gdLst/>
              <a:ahLst/>
              <a:cxnLst/>
              <a:rect l="l" t="t" r="r" b="b"/>
              <a:pathLst>
                <a:path w="1929" h="7127" extrusionOk="0">
                  <a:moveTo>
                    <a:pt x="1" y="1"/>
                  </a:moveTo>
                  <a:lnTo>
                    <a:pt x="1583" y="7126"/>
                  </a:lnTo>
                  <a:lnTo>
                    <a:pt x="1928" y="7126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094;p79">
              <a:extLst>
                <a:ext uri="{FF2B5EF4-FFF2-40B4-BE49-F238E27FC236}">
                  <a16:creationId xmlns:a16="http://schemas.microsoft.com/office/drawing/2014/main" id="{CD08C95E-CA09-4520-A3FE-393F73C07B8C}"/>
                </a:ext>
              </a:extLst>
            </p:cNvPr>
            <p:cNvSpPr/>
            <p:nvPr/>
          </p:nvSpPr>
          <p:spPr>
            <a:xfrm>
              <a:off x="4157925" y="2409500"/>
              <a:ext cx="51550" cy="46225"/>
            </a:xfrm>
            <a:custGeom>
              <a:avLst/>
              <a:gdLst/>
              <a:ahLst/>
              <a:cxnLst/>
              <a:rect l="l" t="t" r="r" b="b"/>
              <a:pathLst>
                <a:path w="2062" h="1849" extrusionOk="0">
                  <a:moveTo>
                    <a:pt x="825" y="1"/>
                  </a:moveTo>
                  <a:cubicBezTo>
                    <a:pt x="320" y="1"/>
                    <a:pt x="1" y="413"/>
                    <a:pt x="107" y="931"/>
                  </a:cubicBezTo>
                  <a:cubicBezTo>
                    <a:pt x="227" y="1437"/>
                    <a:pt x="732" y="1849"/>
                    <a:pt x="1237" y="1849"/>
                  </a:cubicBezTo>
                  <a:cubicBezTo>
                    <a:pt x="1742" y="1849"/>
                    <a:pt x="2061" y="1437"/>
                    <a:pt x="1955" y="931"/>
                  </a:cubicBezTo>
                  <a:cubicBezTo>
                    <a:pt x="1835" y="413"/>
                    <a:pt x="1330" y="1"/>
                    <a:pt x="825" y="1"/>
                  </a:cubicBezTo>
                  <a:close/>
                </a:path>
              </a:pathLst>
            </a:custGeom>
            <a:solidFill>
              <a:srgbClr val="FFF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095;p79">
              <a:extLst>
                <a:ext uri="{FF2B5EF4-FFF2-40B4-BE49-F238E27FC236}">
                  <a16:creationId xmlns:a16="http://schemas.microsoft.com/office/drawing/2014/main" id="{A17BE533-8CEE-49EA-874C-75734804FF52}"/>
                </a:ext>
              </a:extLst>
            </p:cNvPr>
            <p:cNvSpPr/>
            <p:nvPr/>
          </p:nvSpPr>
          <p:spPr>
            <a:xfrm>
              <a:off x="4086825" y="2516200"/>
              <a:ext cx="370900" cy="8325"/>
            </a:xfrm>
            <a:custGeom>
              <a:avLst/>
              <a:gdLst/>
              <a:ahLst/>
              <a:cxnLst/>
              <a:rect l="l" t="t" r="r" b="b"/>
              <a:pathLst>
                <a:path w="14836" h="333" extrusionOk="0">
                  <a:moveTo>
                    <a:pt x="0" y="0"/>
                  </a:moveTo>
                  <a:lnTo>
                    <a:pt x="0" y="332"/>
                  </a:lnTo>
                  <a:lnTo>
                    <a:pt x="14835" y="332"/>
                  </a:lnTo>
                  <a:lnTo>
                    <a:pt x="14835" y="0"/>
                  </a:lnTo>
                  <a:close/>
                </a:path>
              </a:pathLst>
            </a:custGeom>
            <a:solidFill>
              <a:srgbClr val="EBC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9917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77" grpId="0"/>
      <p:bldP spid="80" grpId="0"/>
      <p:bldP spid="81" grpId="0" animBg="1"/>
      <p:bldP spid="82" grpId="0" animBg="1"/>
      <p:bldP spid="8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6"/>
          <p:cNvSpPr/>
          <p:nvPr/>
        </p:nvSpPr>
        <p:spPr>
          <a:xfrm>
            <a:off x="4617125" y="2273257"/>
            <a:ext cx="38130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6"/>
          <p:cNvSpPr/>
          <p:nvPr/>
        </p:nvSpPr>
        <p:spPr>
          <a:xfrm>
            <a:off x="4617125" y="3346127"/>
            <a:ext cx="38130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6"/>
          <p:cNvSpPr/>
          <p:nvPr/>
        </p:nvSpPr>
        <p:spPr>
          <a:xfrm>
            <a:off x="713875" y="2821650"/>
            <a:ext cx="38142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6"/>
          <p:cNvSpPr/>
          <p:nvPr/>
        </p:nvSpPr>
        <p:spPr>
          <a:xfrm>
            <a:off x="713875" y="1750150"/>
            <a:ext cx="38142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6"/>
          <p:cNvSpPr txBox="1"/>
          <p:nvPr/>
        </p:nvSpPr>
        <p:spPr>
          <a:xfrm>
            <a:off x="845888" y="1880950"/>
            <a:ext cx="3046823" cy="51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Cơ sở dữ liệu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còn đơn giản</a:t>
            </a:r>
            <a:endParaRPr sz="1700" b="1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0" name="Google Shape;680;p4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Điểm Hạn Chế</a:t>
            </a:r>
            <a:endParaRPr dirty="0"/>
          </a:p>
        </p:txBody>
      </p:sp>
      <p:sp>
        <p:nvSpPr>
          <p:cNvPr id="681" name="Google Shape;681;p46"/>
          <p:cNvSpPr/>
          <p:nvPr/>
        </p:nvSpPr>
        <p:spPr>
          <a:xfrm>
            <a:off x="3866438" y="1719326"/>
            <a:ext cx="859974" cy="852429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01</a:t>
            </a:r>
            <a:endParaRPr sz="220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82" name="Google Shape;682;p46"/>
          <p:cNvSpPr/>
          <p:nvPr/>
        </p:nvSpPr>
        <p:spPr>
          <a:xfrm>
            <a:off x="4418888" y="2242451"/>
            <a:ext cx="859974" cy="852429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02</a:t>
            </a:r>
            <a:endParaRPr sz="2200" dirty="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83" name="Google Shape;683;p46"/>
          <p:cNvSpPr/>
          <p:nvPr/>
        </p:nvSpPr>
        <p:spPr>
          <a:xfrm>
            <a:off x="3866438" y="2790851"/>
            <a:ext cx="859974" cy="852429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03</a:t>
            </a:r>
            <a:endParaRPr sz="220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84" name="Google Shape;684;p46"/>
          <p:cNvSpPr/>
          <p:nvPr/>
        </p:nvSpPr>
        <p:spPr>
          <a:xfrm>
            <a:off x="4418888" y="3323045"/>
            <a:ext cx="859974" cy="852429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04</a:t>
            </a:r>
            <a:endParaRPr sz="220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87" name="Google Shape;687;p46"/>
          <p:cNvSpPr txBox="1"/>
          <p:nvPr/>
        </p:nvSpPr>
        <p:spPr>
          <a:xfrm>
            <a:off x="5252052" y="3476636"/>
            <a:ext cx="30468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Tính bảo mật thấp</a:t>
            </a:r>
            <a:endParaRPr sz="1700" b="1" dirty="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0" name="Google Shape;690;p46"/>
          <p:cNvSpPr txBox="1"/>
          <p:nvPr/>
        </p:nvSpPr>
        <p:spPr>
          <a:xfrm>
            <a:off x="5252052" y="2401769"/>
            <a:ext cx="30468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Chưa hoàn thiện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chức năng của admin</a:t>
            </a:r>
            <a:endParaRPr sz="1700" b="1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3" name="Google Shape;693;p46"/>
          <p:cNvSpPr txBox="1"/>
          <p:nvPr/>
        </p:nvSpPr>
        <p:spPr>
          <a:xfrm>
            <a:off x="845888" y="2953293"/>
            <a:ext cx="30468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Giao diện chưa được chuyện nghiệp</a:t>
            </a:r>
            <a:endParaRPr sz="1700" b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" grpId="0" animBg="1"/>
      <p:bldP spid="674" grpId="0" animBg="1"/>
      <p:bldP spid="675" grpId="0" animBg="1"/>
      <p:bldP spid="676" grpId="0" animBg="1"/>
      <p:bldP spid="679" grpId="0"/>
      <p:bldP spid="681" grpId="0" animBg="1"/>
      <p:bldP spid="682" grpId="0" animBg="1"/>
      <p:bldP spid="683" grpId="0" animBg="1"/>
      <p:bldP spid="684" grpId="0" animBg="1"/>
      <p:bldP spid="687" grpId="0"/>
      <p:bldP spid="690" grpId="0"/>
      <p:bldP spid="69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Những Kiến Thức Thu Được</a:t>
            </a:r>
            <a:endParaRPr dirty="0"/>
          </a:p>
        </p:txBody>
      </p:sp>
      <p:sp>
        <p:nvSpPr>
          <p:cNvPr id="699" name="Google Shape;699;p47"/>
          <p:cNvSpPr/>
          <p:nvPr/>
        </p:nvSpPr>
        <p:spPr>
          <a:xfrm>
            <a:off x="2900500" y="2083405"/>
            <a:ext cx="1597083" cy="1575519"/>
          </a:xfrm>
          <a:custGeom>
            <a:avLst/>
            <a:gdLst/>
            <a:ahLst/>
            <a:cxnLst/>
            <a:rect l="l" t="t" r="r" b="b"/>
            <a:pathLst>
              <a:path w="65247" h="64366" extrusionOk="0">
                <a:moveTo>
                  <a:pt x="32623" y="0"/>
                </a:moveTo>
                <a:cubicBezTo>
                  <a:pt x="31468" y="0"/>
                  <a:pt x="30313" y="441"/>
                  <a:pt x="29432" y="1322"/>
                </a:cubicBezTo>
                <a:lnTo>
                  <a:pt x="1762" y="28992"/>
                </a:lnTo>
                <a:cubicBezTo>
                  <a:pt x="0" y="30754"/>
                  <a:pt x="0" y="33611"/>
                  <a:pt x="1762" y="35374"/>
                </a:cubicBezTo>
                <a:lnTo>
                  <a:pt x="29432" y="63044"/>
                </a:lnTo>
                <a:cubicBezTo>
                  <a:pt x="30313" y="63925"/>
                  <a:pt x="31468" y="64365"/>
                  <a:pt x="32623" y="64365"/>
                </a:cubicBezTo>
                <a:cubicBezTo>
                  <a:pt x="33778" y="64365"/>
                  <a:pt x="34933" y="63925"/>
                  <a:pt x="35814" y="63044"/>
                </a:cubicBezTo>
                <a:lnTo>
                  <a:pt x="63484" y="35374"/>
                </a:lnTo>
                <a:cubicBezTo>
                  <a:pt x="65246" y="33611"/>
                  <a:pt x="65246" y="30754"/>
                  <a:pt x="63484" y="28992"/>
                </a:cubicBezTo>
                <a:lnTo>
                  <a:pt x="35814" y="1322"/>
                </a:lnTo>
                <a:cubicBezTo>
                  <a:pt x="34933" y="441"/>
                  <a:pt x="33778" y="0"/>
                  <a:pt x="3262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7"/>
          <p:cNvSpPr/>
          <p:nvPr/>
        </p:nvSpPr>
        <p:spPr>
          <a:xfrm>
            <a:off x="3013272" y="2185406"/>
            <a:ext cx="538603" cy="538603"/>
          </a:xfrm>
          <a:custGeom>
            <a:avLst/>
            <a:gdLst/>
            <a:ahLst/>
            <a:cxnLst/>
            <a:rect l="l" t="t" r="r" b="b"/>
            <a:pathLst>
              <a:path w="22004" h="22004" extrusionOk="0">
                <a:moveTo>
                  <a:pt x="11002" y="0"/>
                </a:moveTo>
                <a:cubicBezTo>
                  <a:pt x="4930" y="0"/>
                  <a:pt x="1" y="4930"/>
                  <a:pt x="1" y="11002"/>
                </a:cubicBezTo>
                <a:cubicBezTo>
                  <a:pt x="1" y="17074"/>
                  <a:pt x="4930" y="22003"/>
                  <a:pt x="11002" y="22003"/>
                </a:cubicBezTo>
                <a:cubicBezTo>
                  <a:pt x="17074" y="22003"/>
                  <a:pt x="22004" y="17074"/>
                  <a:pt x="22004" y="11002"/>
                </a:cubicBezTo>
                <a:cubicBezTo>
                  <a:pt x="22004" y="4930"/>
                  <a:pt x="17074" y="0"/>
                  <a:pt x="110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47"/>
          <p:cNvSpPr/>
          <p:nvPr/>
        </p:nvSpPr>
        <p:spPr>
          <a:xfrm>
            <a:off x="3065730" y="2237864"/>
            <a:ext cx="433986" cy="433668"/>
          </a:xfrm>
          <a:custGeom>
            <a:avLst/>
            <a:gdLst/>
            <a:ahLst/>
            <a:cxnLst/>
            <a:rect l="l" t="t" r="r" b="b"/>
            <a:pathLst>
              <a:path w="17730" h="17717" extrusionOk="0">
                <a:moveTo>
                  <a:pt x="8859" y="1"/>
                </a:moveTo>
                <a:cubicBezTo>
                  <a:pt x="3966" y="1"/>
                  <a:pt x="1" y="3965"/>
                  <a:pt x="1" y="8859"/>
                </a:cubicBezTo>
                <a:cubicBezTo>
                  <a:pt x="1" y="13752"/>
                  <a:pt x="3966" y="17717"/>
                  <a:pt x="8859" y="17717"/>
                </a:cubicBezTo>
                <a:cubicBezTo>
                  <a:pt x="13753" y="17717"/>
                  <a:pt x="17729" y="13752"/>
                  <a:pt x="17729" y="8859"/>
                </a:cubicBezTo>
                <a:cubicBezTo>
                  <a:pt x="17729" y="3965"/>
                  <a:pt x="13753" y="1"/>
                  <a:pt x="885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0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02" name="Google Shape;702;p47"/>
          <p:cNvSpPr/>
          <p:nvPr/>
        </p:nvSpPr>
        <p:spPr>
          <a:xfrm>
            <a:off x="3773964" y="1206808"/>
            <a:ext cx="1597377" cy="1575739"/>
          </a:xfrm>
          <a:custGeom>
            <a:avLst/>
            <a:gdLst/>
            <a:ahLst/>
            <a:cxnLst/>
            <a:rect l="l" t="t" r="r" b="b"/>
            <a:pathLst>
              <a:path w="65259" h="64375" extrusionOk="0">
                <a:moveTo>
                  <a:pt x="32623" y="0"/>
                </a:moveTo>
                <a:cubicBezTo>
                  <a:pt x="31468" y="0"/>
                  <a:pt x="30313" y="444"/>
                  <a:pt x="29432" y="1331"/>
                </a:cubicBezTo>
                <a:lnTo>
                  <a:pt x="1762" y="29001"/>
                </a:lnTo>
                <a:cubicBezTo>
                  <a:pt x="0" y="30763"/>
                  <a:pt x="0" y="33620"/>
                  <a:pt x="1762" y="35383"/>
                </a:cubicBezTo>
                <a:lnTo>
                  <a:pt x="29432" y="63053"/>
                </a:lnTo>
                <a:cubicBezTo>
                  <a:pt x="30313" y="63934"/>
                  <a:pt x="31468" y="64374"/>
                  <a:pt x="32623" y="64374"/>
                </a:cubicBezTo>
                <a:cubicBezTo>
                  <a:pt x="33778" y="64374"/>
                  <a:pt x="34933" y="63934"/>
                  <a:pt x="35814" y="63053"/>
                </a:cubicBezTo>
                <a:lnTo>
                  <a:pt x="63484" y="35383"/>
                </a:lnTo>
                <a:cubicBezTo>
                  <a:pt x="65258" y="33620"/>
                  <a:pt x="65258" y="30763"/>
                  <a:pt x="63484" y="29001"/>
                </a:cubicBezTo>
                <a:lnTo>
                  <a:pt x="35814" y="1331"/>
                </a:lnTo>
                <a:cubicBezTo>
                  <a:pt x="34933" y="444"/>
                  <a:pt x="33778" y="0"/>
                  <a:pt x="3262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3" name="Google Shape;703;p47"/>
          <p:cNvSpPr/>
          <p:nvPr/>
        </p:nvSpPr>
        <p:spPr>
          <a:xfrm>
            <a:off x="4734570" y="1297378"/>
            <a:ext cx="538285" cy="538578"/>
          </a:xfrm>
          <a:custGeom>
            <a:avLst/>
            <a:gdLst/>
            <a:ahLst/>
            <a:cxnLst/>
            <a:rect l="l" t="t" r="r" b="b"/>
            <a:pathLst>
              <a:path w="21991" h="22003" extrusionOk="0">
                <a:moveTo>
                  <a:pt x="10990" y="0"/>
                </a:moveTo>
                <a:cubicBezTo>
                  <a:pt x="4917" y="0"/>
                  <a:pt x="0" y="4929"/>
                  <a:pt x="0" y="11001"/>
                </a:cubicBezTo>
                <a:cubicBezTo>
                  <a:pt x="0" y="17074"/>
                  <a:pt x="4917" y="22003"/>
                  <a:pt x="10990" y="22003"/>
                </a:cubicBezTo>
                <a:cubicBezTo>
                  <a:pt x="17074" y="22003"/>
                  <a:pt x="21991" y="17074"/>
                  <a:pt x="21991" y="11001"/>
                </a:cubicBezTo>
                <a:cubicBezTo>
                  <a:pt x="21991" y="4929"/>
                  <a:pt x="17074" y="0"/>
                  <a:pt x="109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7"/>
          <p:cNvSpPr/>
          <p:nvPr/>
        </p:nvSpPr>
        <p:spPr>
          <a:xfrm>
            <a:off x="4786734" y="1349542"/>
            <a:ext cx="433962" cy="433962"/>
          </a:xfrm>
          <a:custGeom>
            <a:avLst/>
            <a:gdLst/>
            <a:ahLst/>
            <a:cxnLst/>
            <a:rect l="l" t="t" r="r" b="b"/>
            <a:pathLst>
              <a:path w="17729" h="17729" extrusionOk="0">
                <a:moveTo>
                  <a:pt x="8859" y="0"/>
                </a:moveTo>
                <a:cubicBezTo>
                  <a:pt x="3965" y="0"/>
                  <a:pt x="0" y="3977"/>
                  <a:pt x="0" y="8870"/>
                </a:cubicBezTo>
                <a:cubicBezTo>
                  <a:pt x="0" y="13764"/>
                  <a:pt x="3965" y="17729"/>
                  <a:pt x="8859" y="17729"/>
                </a:cubicBezTo>
                <a:cubicBezTo>
                  <a:pt x="13752" y="17729"/>
                  <a:pt x="17729" y="13764"/>
                  <a:pt x="17729" y="8870"/>
                </a:cubicBezTo>
                <a:cubicBezTo>
                  <a:pt x="17729" y="3977"/>
                  <a:pt x="13752" y="0"/>
                  <a:pt x="88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706" name="Google Shape;706;p47"/>
          <p:cNvSpPr/>
          <p:nvPr/>
        </p:nvSpPr>
        <p:spPr>
          <a:xfrm>
            <a:off x="4647427" y="2083405"/>
            <a:ext cx="1597377" cy="1575519"/>
          </a:xfrm>
          <a:custGeom>
            <a:avLst/>
            <a:gdLst/>
            <a:ahLst/>
            <a:cxnLst/>
            <a:rect l="l" t="t" r="r" b="b"/>
            <a:pathLst>
              <a:path w="65259" h="64366" extrusionOk="0">
                <a:moveTo>
                  <a:pt x="32623" y="0"/>
                </a:moveTo>
                <a:cubicBezTo>
                  <a:pt x="31468" y="0"/>
                  <a:pt x="30313" y="441"/>
                  <a:pt x="29432" y="1322"/>
                </a:cubicBezTo>
                <a:lnTo>
                  <a:pt x="1762" y="28992"/>
                </a:lnTo>
                <a:cubicBezTo>
                  <a:pt x="0" y="30754"/>
                  <a:pt x="0" y="33611"/>
                  <a:pt x="1762" y="35374"/>
                </a:cubicBezTo>
                <a:lnTo>
                  <a:pt x="29432" y="63044"/>
                </a:lnTo>
                <a:cubicBezTo>
                  <a:pt x="30313" y="63925"/>
                  <a:pt x="31468" y="64365"/>
                  <a:pt x="32623" y="64365"/>
                </a:cubicBezTo>
                <a:cubicBezTo>
                  <a:pt x="33778" y="64365"/>
                  <a:pt x="34933" y="63925"/>
                  <a:pt x="35814" y="63044"/>
                </a:cubicBezTo>
                <a:lnTo>
                  <a:pt x="63496" y="35374"/>
                </a:lnTo>
                <a:cubicBezTo>
                  <a:pt x="65258" y="33611"/>
                  <a:pt x="65258" y="30754"/>
                  <a:pt x="63496" y="28992"/>
                </a:cubicBezTo>
                <a:lnTo>
                  <a:pt x="35814" y="1322"/>
                </a:lnTo>
                <a:cubicBezTo>
                  <a:pt x="34933" y="441"/>
                  <a:pt x="33778" y="0"/>
                  <a:pt x="3262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7" name="Google Shape;707;p47"/>
          <p:cNvSpPr/>
          <p:nvPr/>
        </p:nvSpPr>
        <p:spPr>
          <a:xfrm>
            <a:off x="5594620" y="3016889"/>
            <a:ext cx="538603" cy="538603"/>
          </a:xfrm>
          <a:custGeom>
            <a:avLst/>
            <a:gdLst/>
            <a:ahLst/>
            <a:cxnLst/>
            <a:rect l="l" t="t" r="r" b="b"/>
            <a:pathLst>
              <a:path w="22004" h="22004" extrusionOk="0">
                <a:moveTo>
                  <a:pt x="11002" y="1"/>
                </a:moveTo>
                <a:cubicBezTo>
                  <a:pt x="4930" y="1"/>
                  <a:pt x="0" y="4930"/>
                  <a:pt x="0" y="11002"/>
                </a:cubicBezTo>
                <a:cubicBezTo>
                  <a:pt x="0" y="17074"/>
                  <a:pt x="4930" y="22004"/>
                  <a:pt x="11002" y="22004"/>
                </a:cubicBezTo>
                <a:cubicBezTo>
                  <a:pt x="17074" y="22004"/>
                  <a:pt x="22003" y="17074"/>
                  <a:pt x="22003" y="11002"/>
                </a:cubicBezTo>
                <a:cubicBezTo>
                  <a:pt x="22003" y="4930"/>
                  <a:pt x="17074" y="1"/>
                  <a:pt x="110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47"/>
          <p:cNvSpPr/>
          <p:nvPr/>
        </p:nvSpPr>
        <p:spPr>
          <a:xfrm>
            <a:off x="5647077" y="3069346"/>
            <a:ext cx="433692" cy="433692"/>
          </a:xfrm>
          <a:custGeom>
            <a:avLst/>
            <a:gdLst/>
            <a:ahLst/>
            <a:cxnLst/>
            <a:rect l="l" t="t" r="r" b="b"/>
            <a:pathLst>
              <a:path w="17718" h="17718" extrusionOk="0">
                <a:moveTo>
                  <a:pt x="8859" y="1"/>
                </a:moveTo>
                <a:cubicBezTo>
                  <a:pt x="3965" y="1"/>
                  <a:pt x="1" y="3966"/>
                  <a:pt x="1" y="8859"/>
                </a:cubicBezTo>
                <a:cubicBezTo>
                  <a:pt x="1" y="13753"/>
                  <a:pt x="3965" y="17717"/>
                  <a:pt x="8859" y="17717"/>
                </a:cubicBezTo>
                <a:cubicBezTo>
                  <a:pt x="13752" y="17717"/>
                  <a:pt x="17717" y="13753"/>
                  <a:pt x="17717" y="8859"/>
                </a:cubicBezTo>
                <a:cubicBezTo>
                  <a:pt x="17717" y="3966"/>
                  <a:pt x="13752" y="1"/>
                  <a:pt x="88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710" name="Google Shape;710;p47"/>
          <p:cNvSpPr/>
          <p:nvPr/>
        </p:nvSpPr>
        <p:spPr>
          <a:xfrm>
            <a:off x="3773964" y="2971630"/>
            <a:ext cx="1597377" cy="1575739"/>
          </a:xfrm>
          <a:custGeom>
            <a:avLst/>
            <a:gdLst/>
            <a:ahLst/>
            <a:cxnLst/>
            <a:rect l="l" t="t" r="r" b="b"/>
            <a:pathLst>
              <a:path w="65259" h="64375" extrusionOk="0">
                <a:moveTo>
                  <a:pt x="32623" y="0"/>
                </a:moveTo>
                <a:cubicBezTo>
                  <a:pt x="31468" y="0"/>
                  <a:pt x="30313" y="441"/>
                  <a:pt x="29432" y="1322"/>
                </a:cubicBezTo>
                <a:lnTo>
                  <a:pt x="1762" y="28992"/>
                </a:lnTo>
                <a:cubicBezTo>
                  <a:pt x="0" y="30754"/>
                  <a:pt x="0" y="33611"/>
                  <a:pt x="1762" y="35374"/>
                </a:cubicBezTo>
                <a:lnTo>
                  <a:pt x="29432" y="63044"/>
                </a:lnTo>
                <a:cubicBezTo>
                  <a:pt x="30313" y="63931"/>
                  <a:pt x="31468" y="64374"/>
                  <a:pt x="32623" y="64374"/>
                </a:cubicBezTo>
                <a:cubicBezTo>
                  <a:pt x="33778" y="64374"/>
                  <a:pt x="34933" y="63931"/>
                  <a:pt x="35814" y="63044"/>
                </a:cubicBezTo>
                <a:lnTo>
                  <a:pt x="63484" y="35374"/>
                </a:lnTo>
                <a:cubicBezTo>
                  <a:pt x="65258" y="33611"/>
                  <a:pt x="65258" y="30754"/>
                  <a:pt x="63484" y="28992"/>
                </a:cubicBezTo>
                <a:lnTo>
                  <a:pt x="35814" y="1322"/>
                </a:lnTo>
                <a:cubicBezTo>
                  <a:pt x="34933" y="441"/>
                  <a:pt x="33778" y="0"/>
                  <a:pt x="326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1" name="Google Shape;711;p47"/>
          <p:cNvSpPr/>
          <p:nvPr/>
        </p:nvSpPr>
        <p:spPr>
          <a:xfrm>
            <a:off x="3901031" y="3893853"/>
            <a:ext cx="538309" cy="538603"/>
          </a:xfrm>
          <a:custGeom>
            <a:avLst/>
            <a:gdLst/>
            <a:ahLst/>
            <a:cxnLst/>
            <a:rect l="l" t="t" r="r" b="b"/>
            <a:pathLst>
              <a:path w="21992" h="22004" extrusionOk="0">
                <a:moveTo>
                  <a:pt x="11002" y="1"/>
                </a:moveTo>
                <a:cubicBezTo>
                  <a:pt x="4918" y="1"/>
                  <a:pt x="0" y="4930"/>
                  <a:pt x="0" y="11002"/>
                </a:cubicBezTo>
                <a:cubicBezTo>
                  <a:pt x="0" y="17074"/>
                  <a:pt x="4918" y="22003"/>
                  <a:pt x="11002" y="22003"/>
                </a:cubicBezTo>
                <a:cubicBezTo>
                  <a:pt x="17074" y="22003"/>
                  <a:pt x="21991" y="17074"/>
                  <a:pt x="21991" y="11002"/>
                </a:cubicBezTo>
                <a:cubicBezTo>
                  <a:pt x="21991" y="4930"/>
                  <a:pt x="17074" y="1"/>
                  <a:pt x="110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47"/>
          <p:cNvSpPr/>
          <p:nvPr/>
        </p:nvSpPr>
        <p:spPr>
          <a:xfrm>
            <a:off x="3953195" y="3961072"/>
            <a:ext cx="433962" cy="433986"/>
          </a:xfrm>
          <a:custGeom>
            <a:avLst/>
            <a:gdLst/>
            <a:ahLst/>
            <a:cxnLst/>
            <a:rect l="l" t="t" r="r" b="b"/>
            <a:pathLst>
              <a:path w="17729" h="17730" extrusionOk="0">
                <a:moveTo>
                  <a:pt x="8871" y="1"/>
                </a:moveTo>
                <a:cubicBezTo>
                  <a:pt x="3977" y="1"/>
                  <a:pt x="0" y="3966"/>
                  <a:pt x="0" y="8859"/>
                </a:cubicBezTo>
                <a:cubicBezTo>
                  <a:pt x="0" y="13753"/>
                  <a:pt x="3977" y="17729"/>
                  <a:pt x="8871" y="17729"/>
                </a:cubicBezTo>
                <a:cubicBezTo>
                  <a:pt x="13764" y="17729"/>
                  <a:pt x="17729" y="13753"/>
                  <a:pt x="17729" y="8859"/>
                </a:cubicBezTo>
                <a:cubicBezTo>
                  <a:pt x="17729" y="3966"/>
                  <a:pt x="13764" y="1"/>
                  <a:pt x="887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000" dirty="0">
              <a:solidFill>
                <a:schemeClr val="lt1"/>
              </a:solidFill>
            </a:endParaRPr>
          </a:p>
        </p:txBody>
      </p:sp>
      <p:grpSp>
        <p:nvGrpSpPr>
          <p:cNvPr id="713" name="Google Shape;713;p47"/>
          <p:cNvGrpSpPr/>
          <p:nvPr/>
        </p:nvGrpSpPr>
        <p:grpSpPr>
          <a:xfrm>
            <a:off x="6397675" y="1393213"/>
            <a:ext cx="1884600" cy="1111849"/>
            <a:chOff x="6397675" y="1393213"/>
            <a:chExt cx="1884600" cy="1111849"/>
          </a:xfrm>
        </p:grpSpPr>
        <p:sp>
          <p:nvSpPr>
            <p:cNvPr id="714" name="Google Shape;714;p47"/>
            <p:cNvSpPr txBox="1"/>
            <p:nvPr/>
          </p:nvSpPr>
          <p:spPr>
            <a:xfrm>
              <a:off x="6397675" y="13932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4"/>
                  </a:solidFill>
                  <a:latin typeface="Open Sans"/>
                  <a:ea typeface="Open Sans"/>
                  <a:cs typeface="Open Sans"/>
                  <a:sym typeface="Open Sans"/>
                </a:rPr>
                <a:t>HTML, CSS…</a:t>
              </a:r>
              <a:endParaRPr sz="18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5" name="Google Shape;715;p47"/>
            <p:cNvSpPr txBox="1"/>
            <p:nvPr/>
          </p:nvSpPr>
          <p:spPr>
            <a:xfrm>
              <a:off x="6397675" y="1740062"/>
              <a:ext cx="188460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Biết sử dụng HTML, Javascript… để xây dựng trang web cơ bản.</a:t>
              </a:r>
              <a:endParaRPr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16" name="Google Shape;716;p47"/>
          <p:cNvGrpSpPr/>
          <p:nvPr/>
        </p:nvGrpSpPr>
        <p:grpSpPr>
          <a:xfrm>
            <a:off x="862675" y="3003525"/>
            <a:ext cx="1884600" cy="1111849"/>
            <a:chOff x="862675" y="3003525"/>
            <a:chExt cx="1884600" cy="1111849"/>
          </a:xfrm>
        </p:grpSpPr>
        <p:sp>
          <p:nvSpPr>
            <p:cNvPr id="717" name="Google Shape;717;p47"/>
            <p:cNvSpPr txBox="1"/>
            <p:nvPr/>
          </p:nvSpPr>
          <p:spPr>
            <a:xfrm>
              <a:off x="862675" y="3003525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2"/>
                  </a:solidFill>
                  <a:latin typeface="Open Sans"/>
                  <a:ea typeface="Open Sans"/>
                  <a:cs typeface="Open Sans"/>
                  <a:sym typeface="Open Sans"/>
                </a:rPr>
                <a:t>Teamwork</a:t>
              </a:r>
              <a:endParaRPr sz="18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8" name="Google Shape;718;p47"/>
            <p:cNvSpPr txBox="1"/>
            <p:nvPr/>
          </p:nvSpPr>
          <p:spPr>
            <a:xfrm>
              <a:off x="862675" y="3350374"/>
              <a:ext cx="188460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Trau dồi kỹ năng làm việc nhóm</a:t>
              </a:r>
              <a:endParaRPr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20" name="Google Shape;720;p47"/>
          <p:cNvGrpSpPr/>
          <p:nvPr/>
        </p:nvGrpSpPr>
        <p:grpSpPr>
          <a:xfrm>
            <a:off x="862675" y="1393225"/>
            <a:ext cx="1884600" cy="1111849"/>
            <a:chOff x="862675" y="1393225"/>
            <a:chExt cx="1884600" cy="1111849"/>
          </a:xfrm>
        </p:grpSpPr>
        <p:sp>
          <p:nvSpPr>
            <p:cNvPr id="721" name="Google Shape;721;p47"/>
            <p:cNvSpPr txBox="1"/>
            <p:nvPr/>
          </p:nvSpPr>
          <p:spPr>
            <a:xfrm>
              <a:off x="862675" y="1740074"/>
              <a:ext cx="188460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Biết</a:t>
              </a:r>
              <a:r>
                <a:rPr lang="en-US" sz="1200" dirty="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200" dirty="0" err="1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sử</a:t>
              </a:r>
              <a:r>
                <a:rPr lang="en-US" sz="1200" dirty="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200" dirty="0" err="1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dụng</a:t>
              </a:r>
              <a:r>
                <a:rPr lang="en-US" sz="1200" dirty="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200" dirty="0" err="1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hệ</a:t>
              </a:r>
              <a:r>
                <a:rPr lang="en-US" sz="1200" dirty="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200" dirty="0" err="1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quản</a:t>
              </a:r>
              <a:r>
                <a:rPr lang="en-US" sz="1200" dirty="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200" dirty="0" err="1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trị</a:t>
              </a:r>
              <a:r>
                <a:rPr lang="en-US" sz="1200" dirty="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 SQL Server </a:t>
              </a:r>
              <a:r>
                <a:rPr lang="en-US" sz="1200" dirty="0" err="1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trong</a:t>
              </a:r>
              <a:r>
                <a:rPr lang="en-US" sz="1200" dirty="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200" dirty="0" err="1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một</a:t>
              </a:r>
              <a:r>
                <a:rPr lang="en-US" sz="1200" dirty="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200" dirty="0" err="1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dự</a:t>
              </a:r>
              <a:r>
                <a:rPr lang="en-US" sz="1200" dirty="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200" dirty="0" err="1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án</a:t>
              </a:r>
              <a:r>
                <a:rPr lang="en-US" sz="1200" dirty="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200" dirty="0" err="1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nhỏ</a:t>
              </a:r>
              <a:endParaRPr lang="en-US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2" name="Google Shape;722;p47"/>
            <p:cNvSpPr txBox="1"/>
            <p:nvPr/>
          </p:nvSpPr>
          <p:spPr>
            <a:xfrm>
              <a:off x="862675" y="1393225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5"/>
                  </a:solidFill>
                  <a:latin typeface="Open Sans"/>
                  <a:ea typeface="Open Sans"/>
                  <a:cs typeface="Open Sans"/>
                  <a:sym typeface="Open Sans"/>
                </a:rPr>
                <a:t>SQL Server</a:t>
              </a:r>
              <a:endParaRPr sz="18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23" name="Google Shape;723;p47"/>
          <p:cNvGrpSpPr/>
          <p:nvPr/>
        </p:nvGrpSpPr>
        <p:grpSpPr>
          <a:xfrm>
            <a:off x="6397675" y="3003525"/>
            <a:ext cx="1884600" cy="1111849"/>
            <a:chOff x="6397675" y="3003525"/>
            <a:chExt cx="1884600" cy="1111849"/>
          </a:xfrm>
        </p:grpSpPr>
        <p:sp>
          <p:nvSpPr>
            <p:cNvPr id="724" name="Google Shape;724;p47"/>
            <p:cNvSpPr txBox="1"/>
            <p:nvPr/>
          </p:nvSpPr>
          <p:spPr>
            <a:xfrm>
              <a:off x="6397675" y="3003525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2"/>
                  </a:solidFill>
                  <a:latin typeface="Open Sans"/>
                  <a:ea typeface="Open Sans"/>
                  <a:cs typeface="Open Sans"/>
                  <a:sym typeface="Open Sans"/>
                </a:rPr>
                <a:t>UX/UI</a:t>
              </a:r>
              <a:endParaRPr sz="1800" b="1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5" name="Google Shape;725;p47"/>
            <p:cNvSpPr txBox="1"/>
            <p:nvPr/>
          </p:nvSpPr>
          <p:spPr>
            <a:xfrm>
              <a:off x="6397675" y="3350374"/>
              <a:ext cx="188460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Biết thêm về trải nghiệm người dùng và giao diện người dùng.</a:t>
              </a:r>
              <a:endParaRPr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45" name="Google Shape;745;p47"/>
          <p:cNvSpPr/>
          <p:nvPr/>
        </p:nvSpPr>
        <p:spPr>
          <a:xfrm>
            <a:off x="4340540" y="1763246"/>
            <a:ext cx="457179" cy="457181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" name="Google Shape;10737;p91">
            <a:extLst>
              <a:ext uri="{FF2B5EF4-FFF2-40B4-BE49-F238E27FC236}">
                <a16:creationId xmlns:a16="http://schemas.microsoft.com/office/drawing/2014/main" id="{4117475B-8B5A-4454-A768-2D88503991EC}"/>
              </a:ext>
            </a:extLst>
          </p:cNvPr>
          <p:cNvSpPr/>
          <p:nvPr/>
        </p:nvSpPr>
        <p:spPr>
          <a:xfrm>
            <a:off x="3499645" y="2654444"/>
            <a:ext cx="372824" cy="374060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rgbClr val="FFF0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11293;p92">
            <a:extLst>
              <a:ext uri="{FF2B5EF4-FFF2-40B4-BE49-F238E27FC236}">
                <a16:creationId xmlns:a16="http://schemas.microsoft.com/office/drawing/2014/main" id="{31929650-CA2D-4F84-9858-D31C8D5406DF}"/>
              </a:ext>
            </a:extLst>
          </p:cNvPr>
          <p:cNvGrpSpPr/>
          <p:nvPr/>
        </p:nvGrpSpPr>
        <p:grpSpPr>
          <a:xfrm>
            <a:off x="4394400" y="3528172"/>
            <a:ext cx="349457" cy="348542"/>
            <a:chOff x="3599700" y="1954475"/>
            <a:chExt cx="296175" cy="295400"/>
          </a:xfrm>
          <a:solidFill>
            <a:srgbClr val="FFF0DE"/>
          </a:solidFill>
        </p:grpSpPr>
        <p:sp>
          <p:nvSpPr>
            <p:cNvPr id="52" name="Google Shape;11294;p92">
              <a:extLst>
                <a:ext uri="{FF2B5EF4-FFF2-40B4-BE49-F238E27FC236}">
                  <a16:creationId xmlns:a16="http://schemas.microsoft.com/office/drawing/2014/main" id="{BFFCE4E8-5E06-4CFA-AEF9-7F090AD56794}"/>
                </a:ext>
              </a:extLst>
            </p:cNvPr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1295;p92">
              <a:extLst>
                <a:ext uri="{FF2B5EF4-FFF2-40B4-BE49-F238E27FC236}">
                  <a16:creationId xmlns:a16="http://schemas.microsoft.com/office/drawing/2014/main" id="{866139F8-18E2-4BEB-A80E-A5924BF2ECE9}"/>
                </a:ext>
              </a:extLst>
            </p:cNvPr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296;p92">
              <a:extLst>
                <a:ext uri="{FF2B5EF4-FFF2-40B4-BE49-F238E27FC236}">
                  <a16:creationId xmlns:a16="http://schemas.microsoft.com/office/drawing/2014/main" id="{EFD83AFB-3111-4119-A7E9-8ED9087F025E}"/>
                </a:ext>
              </a:extLst>
            </p:cNvPr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11209;p92">
            <a:extLst>
              <a:ext uri="{FF2B5EF4-FFF2-40B4-BE49-F238E27FC236}">
                <a16:creationId xmlns:a16="http://schemas.microsoft.com/office/drawing/2014/main" id="{8EA0E0D4-4A0E-465B-939B-C9624F3A0042}"/>
              </a:ext>
            </a:extLst>
          </p:cNvPr>
          <p:cNvGrpSpPr/>
          <p:nvPr/>
        </p:nvGrpSpPr>
        <p:grpSpPr>
          <a:xfrm>
            <a:off x="5242115" y="2652705"/>
            <a:ext cx="351315" cy="349486"/>
            <a:chOff x="685475" y="2318350"/>
            <a:chExt cx="297750" cy="296200"/>
          </a:xfrm>
          <a:solidFill>
            <a:srgbClr val="FFF0DE"/>
          </a:solidFill>
        </p:grpSpPr>
        <p:sp>
          <p:nvSpPr>
            <p:cNvPr id="56" name="Google Shape;11210;p92">
              <a:extLst>
                <a:ext uri="{FF2B5EF4-FFF2-40B4-BE49-F238E27FC236}">
                  <a16:creationId xmlns:a16="http://schemas.microsoft.com/office/drawing/2014/main" id="{AB275627-5670-443C-9A70-C166C15AB986}"/>
                </a:ext>
              </a:extLst>
            </p:cNvPr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11;p92">
              <a:extLst>
                <a:ext uri="{FF2B5EF4-FFF2-40B4-BE49-F238E27FC236}">
                  <a16:creationId xmlns:a16="http://schemas.microsoft.com/office/drawing/2014/main" id="{D35B3ACC-9A60-4F51-93AA-3DD893601DD4}"/>
                </a:ext>
              </a:extLst>
            </p:cNvPr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212;p92">
              <a:extLst>
                <a:ext uri="{FF2B5EF4-FFF2-40B4-BE49-F238E27FC236}">
                  <a16:creationId xmlns:a16="http://schemas.microsoft.com/office/drawing/2014/main" id="{F7ED38C7-81F5-4540-9AE0-D6A91A6E5DE9}"/>
                </a:ext>
              </a:extLst>
            </p:cNvPr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9" grpId="0" animBg="1"/>
      <p:bldP spid="701" grpId="0" animBg="1"/>
      <p:bldP spid="702" grpId="0" animBg="1"/>
      <p:bldP spid="704" grpId="0" animBg="1"/>
      <p:bldP spid="706" grpId="0" animBg="1"/>
      <p:bldP spid="708" grpId="0" animBg="1"/>
      <p:bldP spid="710" grpId="0" animBg="1"/>
      <p:bldP spid="712" grpId="0" animBg="1"/>
      <p:bldP spid="745" grpId="0" animBg="1"/>
      <p:bldP spid="5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7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Hướng Phát Triển</a:t>
            </a:r>
            <a:endParaRPr dirty="0"/>
          </a:p>
        </p:txBody>
      </p:sp>
      <p:sp>
        <p:nvSpPr>
          <p:cNvPr id="71" name="Google Shape;673;p46">
            <a:extLst>
              <a:ext uri="{FF2B5EF4-FFF2-40B4-BE49-F238E27FC236}">
                <a16:creationId xmlns:a16="http://schemas.microsoft.com/office/drawing/2014/main" id="{16294920-2D5C-4872-B960-0934771446F6}"/>
              </a:ext>
            </a:extLst>
          </p:cNvPr>
          <p:cNvSpPr/>
          <p:nvPr/>
        </p:nvSpPr>
        <p:spPr>
          <a:xfrm>
            <a:off x="911462" y="1673519"/>
            <a:ext cx="38130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674;p46">
            <a:extLst>
              <a:ext uri="{FF2B5EF4-FFF2-40B4-BE49-F238E27FC236}">
                <a16:creationId xmlns:a16="http://schemas.microsoft.com/office/drawing/2014/main" id="{EA4ACE94-C93A-4C0C-A8D4-4E89E67D275C}"/>
              </a:ext>
            </a:extLst>
          </p:cNvPr>
          <p:cNvSpPr/>
          <p:nvPr/>
        </p:nvSpPr>
        <p:spPr>
          <a:xfrm>
            <a:off x="1218607" y="2751406"/>
            <a:ext cx="38130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682;p46">
            <a:extLst>
              <a:ext uri="{FF2B5EF4-FFF2-40B4-BE49-F238E27FC236}">
                <a16:creationId xmlns:a16="http://schemas.microsoft.com/office/drawing/2014/main" id="{B51C1537-249B-45C5-A9E0-D5D400AFF316}"/>
              </a:ext>
            </a:extLst>
          </p:cNvPr>
          <p:cNvSpPr/>
          <p:nvPr/>
        </p:nvSpPr>
        <p:spPr>
          <a:xfrm>
            <a:off x="713225" y="1642713"/>
            <a:ext cx="859974" cy="852429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01</a:t>
            </a:r>
            <a:endParaRPr sz="2200" dirty="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4" name="Google Shape;684;p46">
            <a:extLst>
              <a:ext uri="{FF2B5EF4-FFF2-40B4-BE49-F238E27FC236}">
                <a16:creationId xmlns:a16="http://schemas.microsoft.com/office/drawing/2014/main" id="{31C7EA5B-7754-45A4-B19B-C87938177D1A}"/>
              </a:ext>
            </a:extLst>
          </p:cNvPr>
          <p:cNvSpPr/>
          <p:nvPr/>
        </p:nvSpPr>
        <p:spPr>
          <a:xfrm>
            <a:off x="1020370" y="2728324"/>
            <a:ext cx="859974" cy="852429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02</a:t>
            </a:r>
            <a:endParaRPr sz="2200" dirty="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7" name="Google Shape;687;p46">
            <a:extLst>
              <a:ext uri="{FF2B5EF4-FFF2-40B4-BE49-F238E27FC236}">
                <a16:creationId xmlns:a16="http://schemas.microsoft.com/office/drawing/2014/main" id="{72034A99-5691-4085-AFC9-2F8396F05A48}"/>
              </a:ext>
            </a:extLst>
          </p:cNvPr>
          <p:cNvSpPr txBox="1"/>
          <p:nvPr/>
        </p:nvSpPr>
        <p:spPr>
          <a:xfrm>
            <a:off x="1853534" y="2881915"/>
            <a:ext cx="3046800" cy="54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 err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Thiết</a:t>
            </a:r>
            <a:r>
              <a:rPr lang="en-US" sz="1700" b="1" dirty="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kế</a:t>
            </a:r>
            <a:r>
              <a:rPr lang="en-US" sz="1700" b="1" dirty="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giao</a:t>
            </a:r>
            <a:r>
              <a:rPr lang="en-US" sz="1700" b="1" dirty="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diện</a:t>
            </a:r>
            <a:r>
              <a:rPr lang="en-US" sz="1700" b="1" dirty="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chuyên</a:t>
            </a:r>
            <a:r>
              <a:rPr lang="en-US" sz="1700" b="1" dirty="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nghiệp</a:t>
            </a:r>
            <a:r>
              <a:rPr lang="en-US" sz="1700" b="1" dirty="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hơn</a:t>
            </a:r>
            <a:endParaRPr sz="1700" b="1" dirty="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690;p46">
            <a:extLst>
              <a:ext uri="{FF2B5EF4-FFF2-40B4-BE49-F238E27FC236}">
                <a16:creationId xmlns:a16="http://schemas.microsoft.com/office/drawing/2014/main" id="{696C9C56-B54B-43F5-BE3C-8E8CC8880D0E}"/>
              </a:ext>
            </a:extLst>
          </p:cNvPr>
          <p:cNvSpPr txBox="1"/>
          <p:nvPr/>
        </p:nvSpPr>
        <p:spPr>
          <a:xfrm>
            <a:off x="1546389" y="1802031"/>
            <a:ext cx="3046800" cy="54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Hoàn</a:t>
            </a:r>
            <a:r>
              <a:rPr lang="en-US" sz="17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thiện</a:t>
            </a:r>
            <a:r>
              <a:rPr lang="en-US" sz="17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các</a:t>
            </a:r>
            <a:r>
              <a:rPr lang="en-US" sz="17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chức</a:t>
            </a:r>
            <a:r>
              <a:rPr lang="en-US" sz="17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năng</a:t>
            </a:r>
            <a:r>
              <a:rPr lang="en-US" sz="17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cho</a:t>
            </a:r>
            <a:r>
              <a:rPr lang="en-US" sz="17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người</a:t>
            </a:r>
            <a:r>
              <a:rPr lang="en-US" sz="17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dùng</a:t>
            </a:r>
            <a:endParaRPr sz="1700" b="1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674;p46">
            <a:extLst>
              <a:ext uri="{FF2B5EF4-FFF2-40B4-BE49-F238E27FC236}">
                <a16:creationId xmlns:a16="http://schemas.microsoft.com/office/drawing/2014/main" id="{69BED426-6EA8-4114-A811-A048B68F6D28}"/>
              </a:ext>
            </a:extLst>
          </p:cNvPr>
          <p:cNvSpPr/>
          <p:nvPr/>
        </p:nvSpPr>
        <p:spPr>
          <a:xfrm>
            <a:off x="1573199" y="3867840"/>
            <a:ext cx="38130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684;p46">
            <a:extLst>
              <a:ext uri="{FF2B5EF4-FFF2-40B4-BE49-F238E27FC236}">
                <a16:creationId xmlns:a16="http://schemas.microsoft.com/office/drawing/2014/main" id="{02F41479-BF09-4C01-88B6-26A9952D27A9}"/>
              </a:ext>
            </a:extLst>
          </p:cNvPr>
          <p:cNvSpPr/>
          <p:nvPr/>
        </p:nvSpPr>
        <p:spPr>
          <a:xfrm>
            <a:off x="1374962" y="3844758"/>
            <a:ext cx="859974" cy="852429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rgbClr val="DB4646"/>
          </a:solidFill>
          <a:ln>
            <a:solidFill>
              <a:srgbClr val="DB464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03</a:t>
            </a:r>
            <a:endParaRPr sz="2200" dirty="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5" name="Google Shape;687;p46">
            <a:extLst>
              <a:ext uri="{FF2B5EF4-FFF2-40B4-BE49-F238E27FC236}">
                <a16:creationId xmlns:a16="http://schemas.microsoft.com/office/drawing/2014/main" id="{45A82BD8-9DAB-4BE5-B38C-010830713DAF}"/>
              </a:ext>
            </a:extLst>
          </p:cNvPr>
          <p:cNvSpPr txBox="1"/>
          <p:nvPr/>
        </p:nvSpPr>
        <p:spPr>
          <a:xfrm>
            <a:off x="2208126" y="3998349"/>
            <a:ext cx="3046800" cy="54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 err="1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Tăng</a:t>
            </a:r>
            <a:r>
              <a:rPr lang="en-US" sz="1700" b="1" dirty="0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cường</a:t>
            </a:r>
            <a:r>
              <a:rPr lang="en-US" sz="1700" b="1" dirty="0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tính</a:t>
            </a:r>
            <a:r>
              <a:rPr lang="en-US" sz="1700" b="1" dirty="0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bảo</a:t>
            </a:r>
            <a:r>
              <a:rPr lang="en-US" sz="1700" b="1" dirty="0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mật</a:t>
            </a:r>
            <a:r>
              <a:rPr lang="en-US" sz="1700" b="1" dirty="0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cho</a:t>
            </a:r>
            <a:r>
              <a:rPr lang="en-US" sz="1700" b="1" dirty="0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trang</a:t>
            </a:r>
            <a:r>
              <a:rPr lang="en-US" sz="1700" b="1" dirty="0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 web</a:t>
            </a:r>
            <a:endParaRPr sz="1700" b="1" dirty="0">
              <a:solidFill>
                <a:srgbClr val="DB46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7" name="Google Shape;2038;p79">
            <a:extLst>
              <a:ext uri="{FF2B5EF4-FFF2-40B4-BE49-F238E27FC236}">
                <a16:creationId xmlns:a16="http://schemas.microsoft.com/office/drawing/2014/main" id="{A493D5BC-D0D4-4906-A305-5958808E2DEF}"/>
              </a:ext>
            </a:extLst>
          </p:cNvPr>
          <p:cNvGrpSpPr/>
          <p:nvPr/>
        </p:nvGrpSpPr>
        <p:grpSpPr>
          <a:xfrm>
            <a:off x="6377790" y="1562060"/>
            <a:ext cx="1745840" cy="2796759"/>
            <a:chOff x="4012050" y="1879775"/>
            <a:chExt cx="776000" cy="1248000"/>
          </a:xfrm>
        </p:grpSpPr>
        <p:sp>
          <p:nvSpPr>
            <p:cNvPr id="88" name="Google Shape;2039;p79">
              <a:extLst>
                <a:ext uri="{FF2B5EF4-FFF2-40B4-BE49-F238E27FC236}">
                  <a16:creationId xmlns:a16="http://schemas.microsoft.com/office/drawing/2014/main" id="{75D2129A-D29A-4279-A7F4-F4AA112E141A}"/>
                </a:ext>
              </a:extLst>
            </p:cNvPr>
            <p:cNvSpPr/>
            <p:nvPr/>
          </p:nvSpPr>
          <p:spPr>
            <a:xfrm>
              <a:off x="4237025" y="2537800"/>
              <a:ext cx="120325" cy="589900"/>
            </a:xfrm>
            <a:custGeom>
              <a:avLst/>
              <a:gdLst/>
              <a:ahLst/>
              <a:cxnLst/>
              <a:rect l="l" t="t" r="r" b="b"/>
              <a:pathLst>
                <a:path w="4813" h="23596" extrusionOk="0">
                  <a:moveTo>
                    <a:pt x="1" y="0"/>
                  </a:moveTo>
                  <a:lnTo>
                    <a:pt x="4015" y="23595"/>
                  </a:lnTo>
                  <a:lnTo>
                    <a:pt x="4813" y="23595"/>
                  </a:lnTo>
                  <a:lnTo>
                    <a:pt x="1636" y="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040;p79">
              <a:extLst>
                <a:ext uri="{FF2B5EF4-FFF2-40B4-BE49-F238E27FC236}">
                  <a16:creationId xmlns:a16="http://schemas.microsoft.com/office/drawing/2014/main" id="{EAE35FA0-F654-4DF1-90FB-17964A3FB109}"/>
                </a:ext>
              </a:extLst>
            </p:cNvPr>
            <p:cNvSpPr/>
            <p:nvPr/>
          </p:nvSpPr>
          <p:spPr>
            <a:xfrm>
              <a:off x="4012050" y="2537800"/>
              <a:ext cx="120325" cy="589900"/>
            </a:xfrm>
            <a:custGeom>
              <a:avLst/>
              <a:gdLst/>
              <a:ahLst/>
              <a:cxnLst/>
              <a:rect l="l" t="t" r="r" b="b"/>
              <a:pathLst>
                <a:path w="4813" h="23596" extrusionOk="0">
                  <a:moveTo>
                    <a:pt x="4812" y="0"/>
                  </a:moveTo>
                  <a:lnTo>
                    <a:pt x="3177" y="27"/>
                  </a:lnTo>
                  <a:lnTo>
                    <a:pt x="0" y="23595"/>
                  </a:lnTo>
                  <a:lnTo>
                    <a:pt x="798" y="23595"/>
                  </a:lnTo>
                  <a:lnTo>
                    <a:pt x="4812" y="0"/>
                  </a:ln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041;p79">
              <a:extLst>
                <a:ext uri="{FF2B5EF4-FFF2-40B4-BE49-F238E27FC236}">
                  <a16:creationId xmlns:a16="http://schemas.microsoft.com/office/drawing/2014/main" id="{BACA0B11-84B6-4E33-854A-35B6A5A8BE48}"/>
                </a:ext>
              </a:extLst>
            </p:cNvPr>
            <p:cNvSpPr/>
            <p:nvPr/>
          </p:nvSpPr>
          <p:spPr>
            <a:xfrm>
              <a:off x="4616550" y="2674700"/>
              <a:ext cx="115000" cy="434725"/>
            </a:xfrm>
            <a:custGeom>
              <a:avLst/>
              <a:gdLst/>
              <a:ahLst/>
              <a:cxnLst/>
              <a:rect l="l" t="t" r="r" b="b"/>
              <a:pathLst>
                <a:path w="4600" h="17389" extrusionOk="0">
                  <a:moveTo>
                    <a:pt x="1" y="1"/>
                  </a:moveTo>
                  <a:lnTo>
                    <a:pt x="3789" y="17388"/>
                  </a:lnTo>
                  <a:lnTo>
                    <a:pt x="4600" y="17388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042;p79">
              <a:extLst>
                <a:ext uri="{FF2B5EF4-FFF2-40B4-BE49-F238E27FC236}">
                  <a16:creationId xmlns:a16="http://schemas.microsoft.com/office/drawing/2014/main" id="{49E5B6E7-BE34-4BE5-B4E4-2D635A1AFB67}"/>
                </a:ext>
              </a:extLst>
            </p:cNvPr>
            <p:cNvSpPr/>
            <p:nvPr/>
          </p:nvSpPr>
          <p:spPr>
            <a:xfrm>
              <a:off x="4384925" y="2674700"/>
              <a:ext cx="115000" cy="434725"/>
            </a:xfrm>
            <a:custGeom>
              <a:avLst/>
              <a:gdLst/>
              <a:ahLst/>
              <a:cxnLst/>
              <a:rect l="l" t="t" r="r" b="b"/>
              <a:pathLst>
                <a:path w="4600" h="17389" extrusionOk="0">
                  <a:moveTo>
                    <a:pt x="2393" y="1"/>
                  </a:moveTo>
                  <a:lnTo>
                    <a:pt x="0" y="17388"/>
                  </a:lnTo>
                  <a:lnTo>
                    <a:pt x="811" y="17388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043;p79">
              <a:extLst>
                <a:ext uri="{FF2B5EF4-FFF2-40B4-BE49-F238E27FC236}">
                  <a16:creationId xmlns:a16="http://schemas.microsoft.com/office/drawing/2014/main" id="{39D0BA70-BAD5-4090-9BAF-EAD30F175B17}"/>
                </a:ext>
              </a:extLst>
            </p:cNvPr>
            <p:cNvSpPr/>
            <p:nvPr/>
          </p:nvSpPr>
          <p:spPr>
            <a:xfrm>
              <a:off x="4403525" y="2242350"/>
              <a:ext cx="384525" cy="444025"/>
            </a:xfrm>
            <a:custGeom>
              <a:avLst/>
              <a:gdLst/>
              <a:ahLst/>
              <a:cxnLst/>
              <a:rect l="l" t="t" r="r" b="b"/>
              <a:pathLst>
                <a:path w="15381" h="17761" extrusionOk="0">
                  <a:moveTo>
                    <a:pt x="7990" y="1"/>
                  </a:moveTo>
                  <a:lnTo>
                    <a:pt x="1" y="17760"/>
                  </a:lnTo>
                  <a:lnTo>
                    <a:pt x="10901" y="17760"/>
                  </a:lnTo>
                  <a:cubicBezTo>
                    <a:pt x="11885" y="17760"/>
                    <a:pt x="12722" y="17056"/>
                    <a:pt x="12882" y="16072"/>
                  </a:cubicBezTo>
                  <a:lnTo>
                    <a:pt x="15208" y="1968"/>
                  </a:lnTo>
                  <a:cubicBezTo>
                    <a:pt x="15381" y="944"/>
                    <a:pt x="14583" y="1"/>
                    <a:pt x="13546" y="1"/>
                  </a:cubicBezTo>
                  <a:close/>
                </a:path>
              </a:pathLst>
            </a:custGeom>
            <a:solidFill>
              <a:srgbClr val="DEA2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044;p79">
              <a:extLst>
                <a:ext uri="{FF2B5EF4-FFF2-40B4-BE49-F238E27FC236}">
                  <a16:creationId xmlns:a16="http://schemas.microsoft.com/office/drawing/2014/main" id="{47792CE3-C8A9-491C-B6F4-BDE75B7014F6}"/>
                </a:ext>
              </a:extLst>
            </p:cNvPr>
            <p:cNvSpPr/>
            <p:nvPr/>
          </p:nvSpPr>
          <p:spPr>
            <a:xfrm>
              <a:off x="4442075" y="1879775"/>
              <a:ext cx="260575" cy="233650"/>
            </a:xfrm>
            <a:custGeom>
              <a:avLst/>
              <a:gdLst/>
              <a:ahLst/>
              <a:cxnLst/>
              <a:rect l="l" t="t" r="r" b="b"/>
              <a:pathLst>
                <a:path w="10423" h="9346" extrusionOk="0">
                  <a:moveTo>
                    <a:pt x="1" y="1"/>
                  </a:moveTo>
                  <a:lnTo>
                    <a:pt x="1" y="9346"/>
                  </a:lnTo>
                  <a:lnTo>
                    <a:pt x="10422" y="9346"/>
                  </a:lnTo>
                  <a:lnTo>
                    <a:pt x="10422" y="1"/>
                  </a:lnTo>
                  <a:close/>
                </a:path>
              </a:pathLst>
            </a:custGeom>
            <a:solidFill>
              <a:srgbClr val="DEA2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045;p79">
              <a:extLst>
                <a:ext uri="{FF2B5EF4-FFF2-40B4-BE49-F238E27FC236}">
                  <a16:creationId xmlns:a16="http://schemas.microsoft.com/office/drawing/2014/main" id="{F29BBE1B-964B-4DD3-A4A4-94FC08B01C2F}"/>
                </a:ext>
              </a:extLst>
            </p:cNvPr>
            <p:cNvSpPr/>
            <p:nvPr/>
          </p:nvSpPr>
          <p:spPr>
            <a:xfrm>
              <a:off x="4473650" y="1924975"/>
              <a:ext cx="157550" cy="25"/>
            </a:xfrm>
            <a:custGeom>
              <a:avLst/>
              <a:gdLst/>
              <a:ahLst/>
              <a:cxnLst/>
              <a:rect l="l" t="t" r="r" b="b"/>
              <a:pathLst>
                <a:path w="6302" h="1" fill="none" extrusionOk="0">
                  <a:moveTo>
                    <a:pt x="0" y="1"/>
                  </a:moveTo>
                  <a:lnTo>
                    <a:pt x="6301" y="1"/>
                  </a:lnTo>
                </a:path>
              </a:pathLst>
            </a:custGeom>
            <a:noFill/>
            <a:ln w="2000" cap="flat" cmpd="sng">
              <a:solidFill>
                <a:srgbClr val="FFF0DE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046;p79">
              <a:extLst>
                <a:ext uri="{FF2B5EF4-FFF2-40B4-BE49-F238E27FC236}">
                  <a16:creationId xmlns:a16="http://schemas.microsoft.com/office/drawing/2014/main" id="{C44F9429-B31A-435D-8C8A-5814404633CE}"/>
                </a:ext>
              </a:extLst>
            </p:cNvPr>
            <p:cNvSpPr/>
            <p:nvPr/>
          </p:nvSpPr>
          <p:spPr>
            <a:xfrm>
              <a:off x="4473650" y="1960875"/>
              <a:ext cx="157550" cy="25"/>
            </a:xfrm>
            <a:custGeom>
              <a:avLst/>
              <a:gdLst/>
              <a:ahLst/>
              <a:cxnLst/>
              <a:rect l="l" t="t" r="r" b="b"/>
              <a:pathLst>
                <a:path w="6302" h="1" fill="none" extrusionOk="0">
                  <a:moveTo>
                    <a:pt x="0" y="0"/>
                  </a:moveTo>
                  <a:lnTo>
                    <a:pt x="6301" y="0"/>
                  </a:lnTo>
                </a:path>
              </a:pathLst>
            </a:custGeom>
            <a:noFill/>
            <a:ln w="2000" cap="flat" cmpd="sng">
              <a:solidFill>
                <a:srgbClr val="FFF0DE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047;p79">
              <a:extLst>
                <a:ext uri="{FF2B5EF4-FFF2-40B4-BE49-F238E27FC236}">
                  <a16:creationId xmlns:a16="http://schemas.microsoft.com/office/drawing/2014/main" id="{37D67404-76DE-40C0-A397-AD91073DBF1C}"/>
                </a:ext>
              </a:extLst>
            </p:cNvPr>
            <p:cNvSpPr/>
            <p:nvPr/>
          </p:nvSpPr>
          <p:spPr>
            <a:xfrm>
              <a:off x="4473650" y="1996750"/>
              <a:ext cx="157550" cy="25"/>
            </a:xfrm>
            <a:custGeom>
              <a:avLst/>
              <a:gdLst/>
              <a:ahLst/>
              <a:cxnLst/>
              <a:rect l="l" t="t" r="r" b="b"/>
              <a:pathLst>
                <a:path w="6302" h="1" fill="none" extrusionOk="0">
                  <a:moveTo>
                    <a:pt x="0" y="1"/>
                  </a:moveTo>
                  <a:lnTo>
                    <a:pt x="6301" y="1"/>
                  </a:lnTo>
                </a:path>
              </a:pathLst>
            </a:custGeom>
            <a:noFill/>
            <a:ln w="2000" cap="flat" cmpd="sng">
              <a:solidFill>
                <a:srgbClr val="FFF0DE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048;p79">
              <a:extLst>
                <a:ext uri="{FF2B5EF4-FFF2-40B4-BE49-F238E27FC236}">
                  <a16:creationId xmlns:a16="http://schemas.microsoft.com/office/drawing/2014/main" id="{3210ACF6-D66C-4A73-8EFB-2C8525382DC0}"/>
                </a:ext>
              </a:extLst>
            </p:cNvPr>
            <p:cNvSpPr/>
            <p:nvPr/>
          </p:nvSpPr>
          <p:spPr>
            <a:xfrm>
              <a:off x="4473650" y="2032650"/>
              <a:ext cx="157550" cy="25"/>
            </a:xfrm>
            <a:custGeom>
              <a:avLst/>
              <a:gdLst/>
              <a:ahLst/>
              <a:cxnLst/>
              <a:rect l="l" t="t" r="r" b="b"/>
              <a:pathLst>
                <a:path w="6302" h="1" fill="none" extrusionOk="0">
                  <a:moveTo>
                    <a:pt x="0" y="1"/>
                  </a:moveTo>
                  <a:lnTo>
                    <a:pt x="6301" y="1"/>
                  </a:lnTo>
                </a:path>
              </a:pathLst>
            </a:custGeom>
            <a:noFill/>
            <a:ln w="2000" cap="flat" cmpd="sng">
              <a:solidFill>
                <a:srgbClr val="FFF0DE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049;p79">
              <a:extLst>
                <a:ext uri="{FF2B5EF4-FFF2-40B4-BE49-F238E27FC236}">
                  <a16:creationId xmlns:a16="http://schemas.microsoft.com/office/drawing/2014/main" id="{1B33DC78-0BD5-46C4-B509-56056BC558F8}"/>
                </a:ext>
              </a:extLst>
            </p:cNvPr>
            <p:cNvSpPr/>
            <p:nvPr/>
          </p:nvSpPr>
          <p:spPr>
            <a:xfrm>
              <a:off x="4473650" y="2068550"/>
              <a:ext cx="157550" cy="25"/>
            </a:xfrm>
            <a:custGeom>
              <a:avLst/>
              <a:gdLst/>
              <a:ahLst/>
              <a:cxnLst/>
              <a:rect l="l" t="t" r="r" b="b"/>
              <a:pathLst>
                <a:path w="6302" h="1" fill="none" extrusionOk="0">
                  <a:moveTo>
                    <a:pt x="0" y="0"/>
                  </a:moveTo>
                  <a:lnTo>
                    <a:pt x="6301" y="0"/>
                  </a:lnTo>
                </a:path>
              </a:pathLst>
            </a:custGeom>
            <a:noFill/>
            <a:ln w="2000" cap="flat" cmpd="sng">
              <a:solidFill>
                <a:srgbClr val="FFF0DE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050;p79">
              <a:extLst>
                <a:ext uri="{FF2B5EF4-FFF2-40B4-BE49-F238E27FC236}">
                  <a16:creationId xmlns:a16="http://schemas.microsoft.com/office/drawing/2014/main" id="{E3F314BA-4FC1-46FA-B248-A7D194268DC1}"/>
                </a:ext>
              </a:extLst>
            </p:cNvPr>
            <p:cNvSpPr/>
            <p:nvPr/>
          </p:nvSpPr>
          <p:spPr>
            <a:xfrm>
              <a:off x="4644800" y="1912025"/>
              <a:ext cx="29275" cy="19950"/>
            </a:xfrm>
            <a:custGeom>
              <a:avLst/>
              <a:gdLst/>
              <a:ahLst/>
              <a:cxnLst/>
              <a:rect l="l" t="t" r="r" b="b"/>
              <a:pathLst>
                <a:path w="1171" h="798" fill="none" extrusionOk="0">
                  <a:moveTo>
                    <a:pt x="0" y="253"/>
                  </a:moveTo>
                  <a:lnTo>
                    <a:pt x="479" y="798"/>
                  </a:lnTo>
                  <a:lnTo>
                    <a:pt x="1170" y="0"/>
                  </a:lnTo>
                </a:path>
              </a:pathLst>
            </a:custGeom>
            <a:noFill/>
            <a:ln w="4325" cap="rnd" cmpd="sng">
              <a:solidFill>
                <a:srgbClr val="3D48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051;p79">
              <a:extLst>
                <a:ext uri="{FF2B5EF4-FFF2-40B4-BE49-F238E27FC236}">
                  <a16:creationId xmlns:a16="http://schemas.microsoft.com/office/drawing/2014/main" id="{91AC1354-7474-498E-BA58-DDEAAA6CE0FF}"/>
                </a:ext>
              </a:extLst>
            </p:cNvPr>
            <p:cNvSpPr/>
            <p:nvPr/>
          </p:nvSpPr>
          <p:spPr>
            <a:xfrm>
              <a:off x="4644800" y="1947900"/>
              <a:ext cx="29275" cy="19975"/>
            </a:xfrm>
            <a:custGeom>
              <a:avLst/>
              <a:gdLst/>
              <a:ahLst/>
              <a:cxnLst/>
              <a:rect l="l" t="t" r="r" b="b"/>
              <a:pathLst>
                <a:path w="1171" h="799" fill="none" extrusionOk="0">
                  <a:moveTo>
                    <a:pt x="0" y="240"/>
                  </a:moveTo>
                  <a:lnTo>
                    <a:pt x="479" y="798"/>
                  </a:lnTo>
                  <a:lnTo>
                    <a:pt x="1170" y="1"/>
                  </a:lnTo>
                </a:path>
              </a:pathLst>
            </a:custGeom>
            <a:noFill/>
            <a:ln w="4325" cap="rnd" cmpd="sng">
              <a:solidFill>
                <a:srgbClr val="3D48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052;p79">
              <a:extLst>
                <a:ext uri="{FF2B5EF4-FFF2-40B4-BE49-F238E27FC236}">
                  <a16:creationId xmlns:a16="http://schemas.microsoft.com/office/drawing/2014/main" id="{F4688902-F03F-4B3C-94C3-934947E6F680}"/>
                </a:ext>
              </a:extLst>
            </p:cNvPr>
            <p:cNvSpPr/>
            <p:nvPr/>
          </p:nvSpPr>
          <p:spPr>
            <a:xfrm>
              <a:off x="4644800" y="1983475"/>
              <a:ext cx="29275" cy="19950"/>
            </a:xfrm>
            <a:custGeom>
              <a:avLst/>
              <a:gdLst/>
              <a:ahLst/>
              <a:cxnLst/>
              <a:rect l="l" t="t" r="r" b="b"/>
              <a:pathLst>
                <a:path w="1171" h="798" fill="none" extrusionOk="0">
                  <a:moveTo>
                    <a:pt x="0" y="240"/>
                  </a:moveTo>
                  <a:lnTo>
                    <a:pt x="479" y="798"/>
                  </a:lnTo>
                  <a:lnTo>
                    <a:pt x="1170" y="0"/>
                  </a:lnTo>
                </a:path>
              </a:pathLst>
            </a:custGeom>
            <a:noFill/>
            <a:ln w="4325" cap="rnd" cmpd="sng">
              <a:solidFill>
                <a:srgbClr val="3D48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053;p79">
              <a:extLst>
                <a:ext uri="{FF2B5EF4-FFF2-40B4-BE49-F238E27FC236}">
                  <a16:creationId xmlns:a16="http://schemas.microsoft.com/office/drawing/2014/main" id="{F769136A-73CE-49C9-ABBF-663CFB797E58}"/>
                </a:ext>
              </a:extLst>
            </p:cNvPr>
            <p:cNvSpPr/>
            <p:nvPr/>
          </p:nvSpPr>
          <p:spPr>
            <a:xfrm>
              <a:off x="4644800" y="2019025"/>
              <a:ext cx="29275" cy="19975"/>
            </a:xfrm>
            <a:custGeom>
              <a:avLst/>
              <a:gdLst/>
              <a:ahLst/>
              <a:cxnLst/>
              <a:rect l="l" t="t" r="r" b="b"/>
              <a:pathLst>
                <a:path w="1171" h="799" fill="none" extrusionOk="0">
                  <a:moveTo>
                    <a:pt x="0" y="253"/>
                  </a:moveTo>
                  <a:lnTo>
                    <a:pt x="479" y="798"/>
                  </a:lnTo>
                  <a:lnTo>
                    <a:pt x="1170" y="1"/>
                  </a:lnTo>
                </a:path>
              </a:pathLst>
            </a:custGeom>
            <a:noFill/>
            <a:ln w="4325" cap="rnd" cmpd="sng">
              <a:solidFill>
                <a:srgbClr val="3D48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054;p79">
              <a:extLst>
                <a:ext uri="{FF2B5EF4-FFF2-40B4-BE49-F238E27FC236}">
                  <a16:creationId xmlns:a16="http://schemas.microsoft.com/office/drawing/2014/main" id="{F29DEEB6-3E4A-4040-A96B-0E0C26C23E41}"/>
                </a:ext>
              </a:extLst>
            </p:cNvPr>
            <p:cNvSpPr/>
            <p:nvPr/>
          </p:nvSpPr>
          <p:spPr>
            <a:xfrm>
              <a:off x="4644800" y="2054925"/>
              <a:ext cx="29275" cy="19950"/>
            </a:xfrm>
            <a:custGeom>
              <a:avLst/>
              <a:gdLst/>
              <a:ahLst/>
              <a:cxnLst/>
              <a:rect l="l" t="t" r="r" b="b"/>
              <a:pathLst>
                <a:path w="1171" h="798" fill="none" extrusionOk="0">
                  <a:moveTo>
                    <a:pt x="0" y="240"/>
                  </a:moveTo>
                  <a:lnTo>
                    <a:pt x="479" y="798"/>
                  </a:lnTo>
                  <a:lnTo>
                    <a:pt x="1170" y="0"/>
                  </a:lnTo>
                </a:path>
              </a:pathLst>
            </a:custGeom>
            <a:noFill/>
            <a:ln w="4325" cap="rnd" cmpd="sng">
              <a:solidFill>
                <a:srgbClr val="3D48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055;p79">
              <a:extLst>
                <a:ext uri="{FF2B5EF4-FFF2-40B4-BE49-F238E27FC236}">
                  <a16:creationId xmlns:a16="http://schemas.microsoft.com/office/drawing/2014/main" id="{C808601C-B231-44A6-913C-AA2CA0D5F91D}"/>
                </a:ext>
              </a:extLst>
            </p:cNvPr>
            <p:cNvSpPr/>
            <p:nvPr/>
          </p:nvSpPr>
          <p:spPr>
            <a:xfrm>
              <a:off x="4228175" y="3030300"/>
              <a:ext cx="136175" cy="97475"/>
            </a:xfrm>
            <a:custGeom>
              <a:avLst/>
              <a:gdLst/>
              <a:ahLst/>
              <a:cxnLst/>
              <a:rect l="l" t="t" r="r" b="b"/>
              <a:pathLst>
                <a:path w="5447" h="3899" extrusionOk="0">
                  <a:moveTo>
                    <a:pt x="4555" y="0"/>
                  </a:moveTo>
                  <a:lnTo>
                    <a:pt x="2522" y="572"/>
                  </a:lnTo>
                  <a:lnTo>
                    <a:pt x="2522" y="851"/>
                  </a:lnTo>
                  <a:cubicBezTo>
                    <a:pt x="2522" y="1277"/>
                    <a:pt x="2322" y="1675"/>
                    <a:pt x="1963" y="1928"/>
                  </a:cubicBezTo>
                  <a:cubicBezTo>
                    <a:pt x="1551" y="2220"/>
                    <a:pt x="993" y="2619"/>
                    <a:pt x="581" y="2898"/>
                  </a:cubicBezTo>
                  <a:cubicBezTo>
                    <a:pt x="355" y="3058"/>
                    <a:pt x="222" y="3231"/>
                    <a:pt x="129" y="3390"/>
                  </a:cubicBezTo>
                  <a:cubicBezTo>
                    <a:pt x="0" y="3624"/>
                    <a:pt x="190" y="3898"/>
                    <a:pt x="436" y="3898"/>
                  </a:cubicBezTo>
                  <a:cubicBezTo>
                    <a:pt x="470" y="3898"/>
                    <a:pt x="505" y="3893"/>
                    <a:pt x="541" y="3882"/>
                  </a:cubicBezTo>
                  <a:lnTo>
                    <a:pt x="3957" y="2805"/>
                  </a:lnTo>
                  <a:lnTo>
                    <a:pt x="4024" y="2367"/>
                  </a:lnTo>
                  <a:lnTo>
                    <a:pt x="4223" y="2725"/>
                  </a:lnTo>
                  <a:lnTo>
                    <a:pt x="5007" y="2486"/>
                  </a:lnTo>
                  <a:cubicBezTo>
                    <a:pt x="5313" y="2380"/>
                    <a:pt x="5446" y="2034"/>
                    <a:pt x="5286" y="1755"/>
                  </a:cubicBezTo>
                  <a:lnTo>
                    <a:pt x="4914" y="1144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056;p79">
              <a:extLst>
                <a:ext uri="{FF2B5EF4-FFF2-40B4-BE49-F238E27FC236}">
                  <a16:creationId xmlns:a16="http://schemas.microsoft.com/office/drawing/2014/main" id="{2C74AC18-2C53-4538-90BF-63A4E881CD78}"/>
                </a:ext>
              </a:extLst>
            </p:cNvPr>
            <p:cNvSpPr/>
            <p:nvPr/>
          </p:nvSpPr>
          <p:spPr>
            <a:xfrm>
              <a:off x="4244000" y="3063525"/>
              <a:ext cx="142600" cy="64175"/>
            </a:xfrm>
            <a:custGeom>
              <a:avLst/>
              <a:gdLst/>
              <a:ahLst/>
              <a:cxnLst/>
              <a:rect l="l" t="t" r="r" b="b"/>
              <a:pathLst>
                <a:path w="5704" h="2567" extrusionOk="0">
                  <a:moveTo>
                    <a:pt x="3337" y="1"/>
                  </a:moveTo>
                  <a:lnTo>
                    <a:pt x="3258" y="267"/>
                  </a:lnTo>
                  <a:cubicBezTo>
                    <a:pt x="3138" y="679"/>
                    <a:pt x="2819" y="998"/>
                    <a:pt x="2407" y="1131"/>
                  </a:cubicBezTo>
                  <a:cubicBezTo>
                    <a:pt x="1928" y="1290"/>
                    <a:pt x="1277" y="1503"/>
                    <a:pt x="798" y="1649"/>
                  </a:cubicBezTo>
                  <a:cubicBezTo>
                    <a:pt x="533" y="1729"/>
                    <a:pt x="347" y="1848"/>
                    <a:pt x="227" y="1981"/>
                  </a:cubicBezTo>
                  <a:cubicBezTo>
                    <a:pt x="1" y="2194"/>
                    <a:pt x="160" y="2566"/>
                    <a:pt x="466" y="2566"/>
                  </a:cubicBezTo>
                  <a:lnTo>
                    <a:pt x="4042" y="2566"/>
                  </a:lnTo>
                  <a:lnTo>
                    <a:pt x="4241" y="2167"/>
                  </a:lnTo>
                  <a:lnTo>
                    <a:pt x="4334" y="2566"/>
                  </a:lnTo>
                  <a:lnTo>
                    <a:pt x="5145" y="2566"/>
                  </a:lnTo>
                  <a:cubicBezTo>
                    <a:pt x="5464" y="2566"/>
                    <a:pt x="5704" y="2274"/>
                    <a:pt x="5624" y="1955"/>
                  </a:cubicBezTo>
                  <a:lnTo>
                    <a:pt x="5464" y="1264"/>
                  </a:lnTo>
                  <a:lnTo>
                    <a:pt x="5464" y="54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057;p79">
              <a:extLst>
                <a:ext uri="{FF2B5EF4-FFF2-40B4-BE49-F238E27FC236}">
                  <a16:creationId xmlns:a16="http://schemas.microsoft.com/office/drawing/2014/main" id="{CD0C8367-78F1-41A9-9929-61902FC6E284}"/>
                </a:ext>
              </a:extLst>
            </p:cNvPr>
            <p:cNvSpPr/>
            <p:nvPr/>
          </p:nvSpPr>
          <p:spPr>
            <a:xfrm>
              <a:off x="4184525" y="2181875"/>
              <a:ext cx="296450" cy="336675"/>
            </a:xfrm>
            <a:custGeom>
              <a:avLst/>
              <a:gdLst/>
              <a:ahLst/>
              <a:cxnLst/>
              <a:rect l="l" t="t" r="r" b="b"/>
              <a:pathLst>
                <a:path w="11858" h="13467" extrusionOk="0">
                  <a:moveTo>
                    <a:pt x="9532" y="0"/>
                  </a:moveTo>
                  <a:lnTo>
                    <a:pt x="9532" y="0"/>
                  </a:lnTo>
                  <a:cubicBezTo>
                    <a:pt x="6966" y="452"/>
                    <a:pt x="5557" y="2659"/>
                    <a:pt x="4826" y="3749"/>
                  </a:cubicBezTo>
                  <a:cubicBezTo>
                    <a:pt x="4108" y="4839"/>
                    <a:pt x="0" y="12629"/>
                    <a:pt x="0" y="12629"/>
                  </a:cubicBezTo>
                  <a:lnTo>
                    <a:pt x="5863" y="13466"/>
                  </a:lnTo>
                  <a:lnTo>
                    <a:pt x="7764" y="7404"/>
                  </a:lnTo>
                  <a:lnTo>
                    <a:pt x="9571" y="11166"/>
                  </a:lnTo>
                  <a:lnTo>
                    <a:pt x="11858" y="11166"/>
                  </a:lnTo>
                  <a:lnTo>
                    <a:pt x="9332" y="745"/>
                  </a:lnTo>
                  <a:lnTo>
                    <a:pt x="9532" y="0"/>
                  </a:lnTo>
                  <a:close/>
                </a:path>
              </a:pathLst>
            </a:custGeom>
            <a:solidFill>
              <a:srgbClr val="3D4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058;p79">
              <a:extLst>
                <a:ext uri="{FF2B5EF4-FFF2-40B4-BE49-F238E27FC236}">
                  <a16:creationId xmlns:a16="http://schemas.microsoft.com/office/drawing/2014/main" id="{227E14B7-FF7C-43E5-9EE2-5EB02CC7EE29}"/>
                </a:ext>
              </a:extLst>
            </p:cNvPr>
            <p:cNvSpPr/>
            <p:nvPr/>
          </p:nvSpPr>
          <p:spPr>
            <a:xfrm>
              <a:off x="4399550" y="2136675"/>
              <a:ext cx="71800" cy="66150"/>
            </a:xfrm>
            <a:custGeom>
              <a:avLst/>
              <a:gdLst/>
              <a:ahLst/>
              <a:cxnLst/>
              <a:rect l="l" t="t" r="r" b="b"/>
              <a:pathLst>
                <a:path w="2872" h="2646" extrusionOk="0">
                  <a:moveTo>
                    <a:pt x="1383" y="0"/>
                  </a:moveTo>
                  <a:lnTo>
                    <a:pt x="0" y="1330"/>
                  </a:lnTo>
                  <a:lnTo>
                    <a:pt x="1476" y="2646"/>
                  </a:lnTo>
                  <a:cubicBezTo>
                    <a:pt x="2486" y="2632"/>
                    <a:pt x="2871" y="1024"/>
                    <a:pt x="2871" y="1024"/>
                  </a:cubicBezTo>
                  <a:lnTo>
                    <a:pt x="1383" y="0"/>
                  </a:lnTo>
                  <a:close/>
                </a:path>
              </a:pathLst>
            </a:custGeom>
            <a:solidFill>
              <a:srgbClr val="F7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059;p79">
              <a:extLst>
                <a:ext uri="{FF2B5EF4-FFF2-40B4-BE49-F238E27FC236}">
                  <a16:creationId xmlns:a16="http://schemas.microsoft.com/office/drawing/2014/main" id="{2E55BA3F-FDC4-445C-9AD2-33BD3176BF7E}"/>
                </a:ext>
              </a:extLst>
            </p:cNvPr>
            <p:cNvSpPr/>
            <p:nvPr/>
          </p:nvSpPr>
          <p:spPr>
            <a:xfrm>
              <a:off x="4401525" y="2146300"/>
              <a:ext cx="34250" cy="36925"/>
            </a:xfrm>
            <a:custGeom>
              <a:avLst/>
              <a:gdLst/>
              <a:ahLst/>
              <a:cxnLst/>
              <a:rect l="l" t="t" r="r" b="b"/>
              <a:pathLst>
                <a:path w="1370" h="1477" extrusionOk="0">
                  <a:moveTo>
                    <a:pt x="1131" y="1"/>
                  </a:moveTo>
                  <a:lnTo>
                    <a:pt x="1" y="1011"/>
                  </a:lnTo>
                  <a:lnTo>
                    <a:pt x="519" y="1476"/>
                  </a:lnTo>
                  <a:cubicBezTo>
                    <a:pt x="1370" y="1211"/>
                    <a:pt x="1131" y="1"/>
                    <a:pt x="1131" y="1"/>
                  </a:cubicBezTo>
                  <a:close/>
                </a:path>
              </a:pathLst>
            </a:custGeom>
            <a:solidFill>
              <a:srgbClr val="DB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060;p79">
              <a:extLst>
                <a:ext uri="{FF2B5EF4-FFF2-40B4-BE49-F238E27FC236}">
                  <a16:creationId xmlns:a16="http://schemas.microsoft.com/office/drawing/2014/main" id="{7C591EFC-7681-4AAF-9F18-17197B2490A0}"/>
                </a:ext>
              </a:extLst>
            </p:cNvPr>
            <p:cNvSpPr/>
            <p:nvPr/>
          </p:nvSpPr>
          <p:spPr>
            <a:xfrm>
              <a:off x="4362650" y="2066625"/>
              <a:ext cx="90750" cy="75050"/>
            </a:xfrm>
            <a:custGeom>
              <a:avLst/>
              <a:gdLst/>
              <a:ahLst/>
              <a:cxnLst/>
              <a:rect l="l" t="t" r="r" b="b"/>
              <a:pathLst>
                <a:path w="3630" h="3002" extrusionOk="0">
                  <a:moveTo>
                    <a:pt x="1653" y="0"/>
                  </a:moveTo>
                  <a:cubicBezTo>
                    <a:pt x="1481" y="0"/>
                    <a:pt x="1304" y="21"/>
                    <a:pt x="1130" y="64"/>
                  </a:cubicBezTo>
                  <a:cubicBezTo>
                    <a:pt x="280" y="277"/>
                    <a:pt x="1" y="1048"/>
                    <a:pt x="173" y="1420"/>
                  </a:cubicBezTo>
                  <a:cubicBezTo>
                    <a:pt x="346" y="1792"/>
                    <a:pt x="585" y="2005"/>
                    <a:pt x="585" y="2005"/>
                  </a:cubicBezTo>
                  <a:lnTo>
                    <a:pt x="2898" y="3002"/>
                  </a:lnTo>
                  <a:cubicBezTo>
                    <a:pt x="2898" y="3002"/>
                    <a:pt x="3164" y="2895"/>
                    <a:pt x="3390" y="2350"/>
                  </a:cubicBezTo>
                  <a:cubicBezTo>
                    <a:pt x="3630" y="1805"/>
                    <a:pt x="3630" y="981"/>
                    <a:pt x="2952" y="729"/>
                  </a:cubicBezTo>
                  <a:cubicBezTo>
                    <a:pt x="2909" y="306"/>
                    <a:pt x="2320" y="0"/>
                    <a:pt x="1653" y="0"/>
                  </a:cubicBez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061;p79">
              <a:extLst>
                <a:ext uri="{FF2B5EF4-FFF2-40B4-BE49-F238E27FC236}">
                  <a16:creationId xmlns:a16="http://schemas.microsoft.com/office/drawing/2014/main" id="{10634AF5-7CAC-4E47-91C0-FFC1F8DE259E}"/>
                </a:ext>
              </a:extLst>
            </p:cNvPr>
            <p:cNvSpPr/>
            <p:nvPr/>
          </p:nvSpPr>
          <p:spPr>
            <a:xfrm>
              <a:off x="4368150" y="2105100"/>
              <a:ext cx="73300" cy="69200"/>
            </a:xfrm>
            <a:custGeom>
              <a:avLst/>
              <a:gdLst/>
              <a:ahLst/>
              <a:cxnLst/>
              <a:rect l="l" t="t" r="r" b="b"/>
              <a:pathLst>
                <a:path w="2932" h="2768" extrusionOk="0">
                  <a:moveTo>
                    <a:pt x="272" y="1"/>
                  </a:moveTo>
                  <a:lnTo>
                    <a:pt x="246" y="1303"/>
                  </a:lnTo>
                  <a:cubicBezTo>
                    <a:pt x="0" y="1897"/>
                    <a:pt x="357" y="2768"/>
                    <a:pt x="1207" y="2768"/>
                  </a:cubicBezTo>
                  <a:cubicBezTo>
                    <a:pt x="1232" y="2768"/>
                    <a:pt x="1257" y="2767"/>
                    <a:pt x="1283" y="2765"/>
                  </a:cubicBezTo>
                  <a:cubicBezTo>
                    <a:pt x="2187" y="2699"/>
                    <a:pt x="2492" y="1556"/>
                    <a:pt x="2492" y="1556"/>
                  </a:cubicBezTo>
                  <a:cubicBezTo>
                    <a:pt x="2865" y="1516"/>
                    <a:pt x="2931" y="745"/>
                    <a:pt x="2652" y="612"/>
                  </a:cubicBezTo>
                  <a:cubicBezTo>
                    <a:pt x="2610" y="592"/>
                    <a:pt x="2570" y="583"/>
                    <a:pt x="2533" y="583"/>
                  </a:cubicBezTo>
                  <a:cubicBezTo>
                    <a:pt x="2328" y="583"/>
                    <a:pt x="2213" y="851"/>
                    <a:pt x="2213" y="851"/>
                  </a:cubicBezTo>
                  <a:cubicBezTo>
                    <a:pt x="1828" y="386"/>
                    <a:pt x="1828" y="67"/>
                    <a:pt x="1828" y="67"/>
                  </a:cubicBezTo>
                  <a:cubicBezTo>
                    <a:pt x="1564" y="126"/>
                    <a:pt x="1327" y="147"/>
                    <a:pt x="1123" y="147"/>
                  </a:cubicBezTo>
                  <a:cubicBezTo>
                    <a:pt x="586" y="147"/>
                    <a:pt x="272" y="1"/>
                    <a:pt x="272" y="1"/>
                  </a:cubicBezTo>
                  <a:close/>
                </a:path>
              </a:pathLst>
            </a:custGeom>
            <a:solidFill>
              <a:srgbClr val="F7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062;p79">
              <a:extLst>
                <a:ext uri="{FF2B5EF4-FFF2-40B4-BE49-F238E27FC236}">
                  <a16:creationId xmlns:a16="http://schemas.microsoft.com/office/drawing/2014/main" id="{467EE748-A0F7-4A20-A4F8-450BB9BABEDE}"/>
                </a:ext>
              </a:extLst>
            </p:cNvPr>
            <p:cNvSpPr/>
            <p:nvPr/>
          </p:nvSpPr>
          <p:spPr>
            <a:xfrm>
              <a:off x="4380600" y="2123700"/>
              <a:ext cx="4350" cy="8350"/>
            </a:xfrm>
            <a:custGeom>
              <a:avLst/>
              <a:gdLst/>
              <a:ahLst/>
              <a:cxnLst/>
              <a:rect l="l" t="t" r="r" b="b"/>
              <a:pathLst>
                <a:path w="174" h="334" extrusionOk="0">
                  <a:moveTo>
                    <a:pt x="93" y="1"/>
                  </a:moveTo>
                  <a:cubicBezTo>
                    <a:pt x="40" y="1"/>
                    <a:pt x="0" y="81"/>
                    <a:pt x="0" y="160"/>
                  </a:cubicBezTo>
                  <a:cubicBezTo>
                    <a:pt x="0" y="254"/>
                    <a:pt x="40" y="333"/>
                    <a:pt x="93" y="333"/>
                  </a:cubicBezTo>
                  <a:cubicBezTo>
                    <a:pt x="133" y="333"/>
                    <a:pt x="173" y="254"/>
                    <a:pt x="173" y="160"/>
                  </a:cubicBezTo>
                  <a:cubicBezTo>
                    <a:pt x="173" y="81"/>
                    <a:pt x="133" y="1"/>
                    <a:pt x="93" y="1"/>
                  </a:cubicBez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063;p79">
              <a:extLst>
                <a:ext uri="{FF2B5EF4-FFF2-40B4-BE49-F238E27FC236}">
                  <a16:creationId xmlns:a16="http://schemas.microsoft.com/office/drawing/2014/main" id="{27095DFC-A10A-4ECC-9A4E-CFC8BBEFEF06}"/>
                </a:ext>
              </a:extLst>
            </p:cNvPr>
            <p:cNvSpPr/>
            <p:nvPr/>
          </p:nvSpPr>
          <p:spPr>
            <a:xfrm>
              <a:off x="4398200" y="2123700"/>
              <a:ext cx="4350" cy="8350"/>
            </a:xfrm>
            <a:custGeom>
              <a:avLst/>
              <a:gdLst/>
              <a:ahLst/>
              <a:cxnLst/>
              <a:rect l="l" t="t" r="r" b="b"/>
              <a:pathLst>
                <a:path w="174" h="334" extrusionOk="0">
                  <a:moveTo>
                    <a:pt x="81" y="1"/>
                  </a:moveTo>
                  <a:cubicBezTo>
                    <a:pt x="41" y="1"/>
                    <a:pt x="1" y="81"/>
                    <a:pt x="1" y="160"/>
                  </a:cubicBezTo>
                  <a:cubicBezTo>
                    <a:pt x="1" y="254"/>
                    <a:pt x="41" y="333"/>
                    <a:pt x="81" y="333"/>
                  </a:cubicBezTo>
                  <a:cubicBezTo>
                    <a:pt x="134" y="333"/>
                    <a:pt x="174" y="254"/>
                    <a:pt x="174" y="160"/>
                  </a:cubicBezTo>
                  <a:cubicBezTo>
                    <a:pt x="174" y="81"/>
                    <a:pt x="134" y="1"/>
                    <a:pt x="81" y="1"/>
                  </a:cubicBez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064;p79">
              <a:extLst>
                <a:ext uri="{FF2B5EF4-FFF2-40B4-BE49-F238E27FC236}">
                  <a16:creationId xmlns:a16="http://schemas.microsoft.com/office/drawing/2014/main" id="{13A554F4-91C6-4661-85FB-34F22FE5ED50}"/>
                </a:ext>
              </a:extLst>
            </p:cNvPr>
            <p:cNvSpPr/>
            <p:nvPr/>
          </p:nvSpPr>
          <p:spPr>
            <a:xfrm>
              <a:off x="4396225" y="2119400"/>
              <a:ext cx="10975" cy="1025"/>
            </a:xfrm>
            <a:custGeom>
              <a:avLst/>
              <a:gdLst/>
              <a:ahLst/>
              <a:cxnLst/>
              <a:rect l="l" t="t" r="r" b="b"/>
              <a:pathLst>
                <a:path w="439" h="41" fill="none" extrusionOk="0">
                  <a:moveTo>
                    <a:pt x="0" y="40"/>
                  </a:moveTo>
                  <a:lnTo>
                    <a:pt x="439" y="0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065;p79">
              <a:extLst>
                <a:ext uri="{FF2B5EF4-FFF2-40B4-BE49-F238E27FC236}">
                  <a16:creationId xmlns:a16="http://schemas.microsoft.com/office/drawing/2014/main" id="{E3756FAC-C154-4919-925A-373966203367}"/>
                </a:ext>
              </a:extLst>
            </p:cNvPr>
            <p:cNvSpPr/>
            <p:nvPr/>
          </p:nvSpPr>
          <p:spPr>
            <a:xfrm>
              <a:off x="4377950" y="2118400"/>
              <a:ext cx="8000" cy="1025"/>
            </a:xfrm>
            <a:custGeom>
              <a:avLst/>
              <a:gdLst/>
              <a:ahLst/>
              <a:cxnLst/>
              <a:rect l="l" t="t" r="r" b="b"/>
              <a:pathLst>
                <a:path w="320" h="41" fill="none" extrusionOk="0">
                  <a:moveTo>
                    <a:pt x="319" y="40"/>
                  </a:moveTo>
                  <a:lnTo>
                    <a:pt x="0" y="0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066;p79">
              <a:extLst>
                <a:ext uri="{FF2B5EF4-FFF2-40B4-BE49-F238E27FC236}">
                  <a16:creationId xmlns:a16="http://schemas.microsoft.com/office/drawing/2014/main" id="{0B3165AB-9B97-4AEA-B0B9-30514103A705}"/>
                </a:ext>
              </a:extLst>
            </p:cNvPr>
            <p:cNvSpPr/>
            <p:nvPr/>
          </p:nvSpPr>
          <p:spPr>
            <a:xfrm>
              <a:off x="4384250" y="2126375"/>
              <a:ext cx="5350" cy="15975"/>
            </a:xfrm>
            <a:custGeom>
              <a:avLst/>
              <a:gdLst/>
              <a:ahLst/>
              <a:cxnLst/>
              <a:rect l="l" t="t" r="r" b="b"/>
              <a:pathLst>
                <a:path w="214" h="639" fill="none" extrusionOk="0">
                  <a:moveTo>
                    <a:pt x="213" y="0"/>
                  </a:moveTo>
                  <a:lnTo>
                    <a:pt x="173" y="399"/>
                  </a:lnTo>
                  <a:cubicBezTo>
                    <a:pt x="173" y="399"/>
                    <a:pt x="14" y="439"/>
                    <a:pt x="1" y="532"/>
                  </a:cubicBezTo>
                  <a:cubicBezTo>
                    <a:pt x="1" y="625"/>
                    <a:pt x="213" y="638"/>
                    <a:pt x="213" y="638"/>
                  </a:cubicBezTo>
                </a:path>
              </a:pathLst>
            </a:custGeom>
            <a:noFill/>
            <a:ln w="2000" cap="flat" cmpd="sng">
              <a:solidFill>
                <a:srgbClr val="DB4646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067;p79">
              <a:extLst>
                <a:ext uri="{FF2B5EF4-FFF2-40B4-BE49-F238E27FC236}">
                  <a16:creationId xmlns:a16="http://schemas.microsoft.com/office/drawing/2014/main" id="{0F613729-2603-4A61-BA13-EE321A720EEB}"/>
                </a:ext>
              </a:extLst>
            </p:cNvPr>
            <p:cNvSpPr/>
            <p:nvPr/>
          </p:nvSpPr>
          <p:spPr>
            <a:xfrm>
              <a:off x="4384925" y="2144975"/>
              <a:ext cx="23600" cy="3025"/>
            </a:xfrm>
            <a:custGeom>
              <a:avLst/>
              <a:gdLst/>
              <a:ahLst/>
              <a:cxnLst/>
              <a:rect l="l" t="t" r="r" b="b"/>
              <a:pathLst>
                <a:path w="944" h="121" fill="none" extrusionOk="0">
                  <a:moveTo>
                    <a:pt x="0" y="120"/>
                  </a:moveTo>
                  <a:lnTo>
                    <a:pt x="944" y="1"/>
                  </a:lnTo>
                </a:path>
              </a:pathLst>
            </a:custGeom>
            <a:noFill/>
            <a:ln w="2000" cap="flat" cmpd="sng">
              <a:solidFill>
                <a:srgbClr val="DB4646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068;p79">
              <a:extLst>
                <a:ext uri="{FF2B5EF4-FFF2-40B4-BE49-F238E27FC236}">
                  <a16:creationId xmlns:a16="http://schemas.microsoft.com/office/drawing/2014/main" id="{922F230D-5B5A-4298-B1E5-1D899BE06018}"/>
                </a:ext>
              </a:extLst>
            </p:cNvPr>
            <p:cNvSpPr/>
            <p:nvPr/>
          </p:nvSpPr>
          <p:spPr>
            <a:xfrm>
              <a:off x="4414825" y="2145150"/>
              <a:ext cx="228325" cy="393325"/>
            </a:xfrm>
            <a:custGeom>
              <a:avLst/>
              <a:gdLst/>
              <a:ahLst/>
              <a:cxnLst/>
              <a:rect l="l" t="t" r="r" b="b"/>
              <a:pathLst>
                <a:path w="9133" h="15733" extrusionOk="0">
                  <a:moveTo>
                    <a:pt x="1536" y="0"/>
                  </a:moveTo>
                  <a:cubicBezTo>
                    <a:pt x="1466" y="0"/>
                    <a:pt x="1401" y="14"/>
                    <a:pt x="1343" y="47"/>
                  </a:cubicBezTo>
                  <a:lnTo>
                    <a:pt x="1636" y="260"/>
                  </a:lnTo>
                  <a:cubicBezTo>
                    <a:pt x="1902" y="432"/>
                    <a:pt x="1782" y="1070"/>
                    <a:pt x="1569" y="1363"/>
                  </a:cubicBezTo>
                  <a:cubicBezTo>
                    <a:pt x="1386" y="1614"/>
                    <a:pt x="1017" y="1964"/>
                    <a:pt x="638" y="1964"/>
                  </a:cubicBezTo>
                  <a:cubicBezTo>
                    <a:pt x="576" y="1964"/>
                    <a:pt x="514" y="1955"/>
                    <a:pt x="453" y="1934"/>
                  </a:cubicBezTo>
                  <a:lnTo>
                    <a:pt x="173" y="1695"/>
                  </a:lnTo>
                  <a:cubicBezTo>
                    <a:pt x="173" y="1695"/>
                    <a:pt x="1" y="1948"/>
                    <a:pt x="120" y="2214"/>
                  </a:cubicBezTo>
                  <a:lnTo>
                    <a:pt x="2114" y="15733"/>
                  </a:lnTo>
                  <a:lnTo>
                    <a:pt x="9133" y="15733"/>
                  </a:lnTo>
                  <a:lnTo>
                    <a:pt x="5504" y="991"/>
                  </a:lnTo>
                  <a:lnTo>
                    <a:pt x="2579" y="565"/>
                  </a:lnTo>
                  <a:cubicBezTo>
                    <a:pt x="2579" y="565"/>
                    <a:pt x="1975" y="0"/>
                    <a:pt x="1536" y="0"/>
                  </a:cubicBezTo>
                  <a:close/>
                </a:path>
              </a:pathLst>
            </a:custGeom>
            <a:solidFill>
              <a:srgbClr val="536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069;p79">
              <a:extLst>
                <a:ext uri="{FF2B5EF4-FFF2-40B4-BE49-F238E27FC236}">
                  <a16:creationId xmlns:a16="http://schemas.microsoft.com/office/drawing/2014/main" id="{C270B976-54E9-44C6-ABF0-FE0AE95D5B27}"/>
                </a:ext>
              </a:extLst>
            </p:cNvPr>
            <p:cNvSpPr/>
            <p:nvPr/>
          </p:nvSpPr>
          <p:spPr>
            <a:xfrm>
              <a:off x="4146975" y="2529150"/>
              <a:ext cx="404800" cy="537725"/>
            </a:xfrm>
            <a:custGeom>
              <a:avLst/>
              <a:gdLst/>
              <a:ahLst/>
              <a:cxnLst/>
              <a:rect l="l" t="t" r="r" b="b"/>
              <a:pathLst>
                <a:path w="16192" h="21509" extrusionOk="0">
                  <a:moveTo>
                    <a:pt x="16191" y="0"/>
                  </a:moveTo>
                  <a:lnTo>
                    <a:pt x="16191" y="0"/>
                  </a:lnTo>
                  <a:cubicBezTo>
                    <a:pt x="16191" y="0"/>
                    <a:pt x="8920" y="492"/>
                    <a:pt x="6846" y="678"/>
                  </a:cubicBezTo>
                  <a:cubicBezTo>
                    <a:pt x="4759" y="878"/>
                    <a:pt x="0" y="1901"/>
                    <a:pt x="559" y="5823"/>
                  </a:cubicBezTo>
                  <a:cubicBezTo>
                    <a:pt x="1050" y="9266"/>
                    <a:pt x="5211" y="21509"/>
                    <a:pt x="5211" y="21509"/>
                  </a:cubicBezTo>
                  <a:lnTo>
                    <a:pt x="8415" y="20738"/>
                  </a:lnTo>
                  <a:lnTo>
                    <a:pt x="6727" y="6195"/>
                  </a:lnTo>
                  <a:lnTo>
                    <a:pt x="15846" y="4467"/>
                  </a:lnTo>
                  <a:lnTo>
                    <a:pt x="16191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070;p79">
              <a:extLst>
                <a:ext uri="{FF2B5EF4-FFF2-40B4-BE49-F238E27FC236}">
                  <a16:creationId xmlns:a16="http://schemas.microsoft.com/office/drawing/2014/main" id="{B184FC5E-FB14-4746-AC4E-93CBEE109023}"/>
                </a:ext>
              </a:extLst>
            </p:cNvPr>
            <p:cNvSpPr/>
            <p:nvPr/>
          </p:nvSpPr>
          <p:spPr>
            <a:xfrm>
              <a:off x="4271250" y="3025975"/>
              <a:ext cx="86100" cy="40900"/>
            </a:xfrm>
            <a:custGeom>
              <a:avLst/>
              <a:gdLst/>
              <a:ahLst/>
              <a:cxnLst/>
              <a:rect l="l" t="t" r="r" b="b"/>
              <a:pathLst>
                <a:path w="3444" h="1636" extrusionOk="0">
                  <a:moveTo>
                    <a:pt x="3338" y="1"/>
                  </a:moveTo>
                  <a:lnTo>
                    <a:pt x="1" y="931"/>
                  </a:lnTo>
                  <a:lnTo>
                    <a:pt x="240" y="1636"/>
                  </a:lnTo>
                  <a:lnTo>
                    <a:pt x="3444" y="865"/>
                  </a:lnTo>
                  <a:lnTo>
                    <a:pt x="3338" y="1"/>
                  </a:lnTo>
                  <a:close/>
                </a:path>
              </a:pathLst>
            </a:custGeom>
            <a:solidFill>
              <a:srgbClr val="3D4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071;p79">
              <a:extLst>
                <a:ext uri="{FF2B5EF4-FFF2-40B4-BE49-F238E27FC236}">
                  <a16:creationId xmlns:a16="http://schemas.microsoft.com/office/drawing/2014/main" id="{7B6A6DD1-801F-4066-BB7A-4BFA6ECAF8BF}"/>
                </a:ext>
              </a:extLst>
            </p:cNvPr>
            <p:cNvSpPr/>
            <p:nvPr/>
          </p:nvSpPr>
          <p:spPr>
            <a:xfrm>
              <a:off x="4261300" y="2628525"/>
              <a:ext cx="49200" cy="28600"/>
            </a:xfrm>
            <a:custGeom>
              <a:avLst/>
              <a:gdLst/>
              <a:ahLst/>
              <a:cxnLst/>
              <a:rect l="l" t="t" r="r" b="b"/>
              <a:pathLst>
                <a:path w="1968" h="1144" fill="none" extrusionOk="0">
                  <a:moveTo>
                    <a:pt x="0" y="0"/>
                  </a:moveTo>
                  <a:lnTo>
                    <a:pt x="1968" y="1143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072;p79">
              <a:extLst>
                <a:ext uri="{FF2B5EF4-FFF2-40B4-BE49-F238E27FC236}">
                  <a16:creationId xmlns:a16="http://schemas.microsoft.com/office/drawing/2014/main" id="{45879391-16FC-43B2-AADB-94BDB9D5D420}"/>
                </a:ext>
              </a:extLst>
            </p:cNvPr>
            <p:cNvSpPr/>
            <p:nvPr/>
          </p:nvSpPr>
          <p:spPr>
            <a:xfrm>
              <a:off x="4268925" y="2645475"/>
              <a:ext cx="29950" cy="29250"/>
            </a:xfrm>
            <a:custGeom>
              <a:avLst/>
              <a:gdLst/>
              <a:ahLst/>
              <a:cxnLst/>
              <a:rect l="l" t="t" r="r" b="b"/>
              <a:pathLst>
                <a:path w="1198" h="1170" fill="none" extrusionOk="0">
                  <a:moveTo>
                    <a:pt x="1" y="0"/>
                  </a:moveTo>
                  <a:lnTo>
                    <a:pt x="1197" y="1170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073;p79">
              <a:extLst>
                <a:ext uri="{FF2B5EF4-FFF2-40B4-BE49-F238E27FC236}">
                  <a16:creationId xmlns:a16="http://schemas.microsoft.com/office/drawing/2014/main" id="{A85D4C75-86D7-46EF-BB0D-D91FA8168F53}"/>
                </a:ext>
              </a:extLst>
            </p:cNvPr>
            <p:cNvSpPr/>
            <p:nvPr/>
          </p:nvSpPr>
          <p:spPr>
            <a:xfrm>
              <a:off x="4290200" y="2513525"/>
              <a:ext cx="433725" cy="556675"/>
            </a:xfrm>
            <a:custGeom>
              <a:avLst/>
              <a:gdLst/>
              <a:ahLst/>
              <a:cxnLst/>
              <a:rect l="l" t="t" r="r" b="b"/>
              <a:pathLst>
                <a:path w="17349" h="22267" extrusionOk="0">
                  <a:moveTo>
                    <a:pt x="16258" y="1"/>
                  </a:moveTo>
                  <a:lnTo>
                    <a:pt x="12337" y="306"/>
                  </a:lnTo>
                  <a:cubicBezTo>
                    <a:pt x="12337" y="306"/>
                    <a:pt x="4640" y="1556"/>
                    <a:pt x="2872" y="2088"/>
                  </a:cubicBezTo>
                  <a:cubicBezTo>
                    <a:pt x="1091" y="2619"/>
                    <a:pt x="253" y="3989"/>
                    <a:pt x="120" y="7352"/>
                  </a:cubicBezTo>
                  <a:cubicBezTo>
                    <a:pt x="1" y="10715"/>
                    <a:pt x="532" y="22267"/>
                    <a:pt x="532" y="22267"/>
                  </a:cubicBezTo>
                  <a:lnTo>
                    <a:pt x="4055" y="22267"/>
                  </a:lnTo>
                  <a:lnTo>
                    <a:pt x="5610" y="6767"/>
                  </a:lnTo>
                  <a:cubicBezTo>
                    <a:pt x="5610" y="6767"/>
                    <a:pt x="11845" y="6169"/>
                    <a:pt x="14424" y="5517"/>
                  </a:cubicBezTo>
                  <a:cubicBezTo>
                    <a:pt x="17016" y="4866"/>
                    <a:pt x="17348" y="1117"/>
                    <a:pt x="16258" y="1"/>
                  </a:cubicBez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074;p79">
              <a:extLst>
                <a:ext uri="{FF2B5EF4-FFF2-40B4-BE49-F238E27FC236}">
                  <a16:creationId xmlns:a16="http://schemas.microsoft.com/office/drawing/2014/main" id="{7B13BD36-A55C-480B-AB20-B551CDC2CE43}"/>
                </a:ext>
              </a:extLst>
            </p:cNvPr>
            <p:cNvSpPr/>
            <p:nvPr/>
          </p:nvSpPr>
          <p:spPr>
            <a:xfrm>
              <a:off x="4392550" y="2645475"/>
              <a:ext cx="36600" cy="29250"/>
            </a:xfrm>
            <a:custGeom>
              <a:avLst/>
              <a:gdLst/>
              <a:ahLst/>
              <a:cxnLst/>
              <a:rect l="l" t="t" r="r" b="b"/>
              <a:pathLst>
                <a:path w="1464" h="1170" fill="none" extrusionOk="0">
                  <a:moveTo>
                    <a:pt x="1463" y="1170"/>
                  </a:moveTo>
                  <a:lnTo>
                    <a:pt x="1" y="0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075;p79">
              <a:extLst>
                <a:ext uri="{FF2B5EF4-FFF2-40B4-BE49-F238E27FC236}">
                  <a16:creationId xmlns:a16="http://schemas.microsoft.com/office/drawing/2014/main" id="{41723A3F-B170-43B5-BACD-287C8DAFA1D2}"/>
                </a:ext>
              </a:extLst>
            </p:cNvPr>
            <p:cNvSpPr/>
            <p:nvPr/>
          </p:nvSpPr>
          <p:spPr>
            <a:xfrm>
              <a:off x="4403525" y="2665725"/>
              <a:ext cx="13325" cy="25950"/>
            </a:xfrm>
            <a:custGeom>
              <a:avLst/>
              <a:gdLst/>
              <a:ahLst/>
              <a:cxnLst/>
              <a:rect l="l" t="t" r="r" b="b"/>
              <a:pathLst>
                <a:path w="533" h="1038" fill="none" extrusionOk="0">
                  <a:moveTo>
                    <a:pt x="1" y="1"/>
                  </a:moveTo>
                  <a:lnTo>
                    <a:pt x="532" y="1038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076;p79">
              <a:extLst>
                <a:ext uri="{FF2B5EF4-FFF2-40B4-BE49-F238E27FC236}">
                  <a16:creationId xmlns:a16="http://schemas.microsoft.com/office/drawing/2014/main" id="{294A9733-DF9C-4FC1-9620-6A10A6497F6B}"/>
                </a:ext>
              </a:extLst>
            </p:cNvPr>
            <p:cNvSpPr/>
            <p:nvPr/>
          </p:nvSpPr>
          <p:spPr>
            <a:xfrm>
              <a:off x="4255975" y="2253325"/>
              <a:ext cx="225000" cy="265225"/>
            </a:xfrm>
            <a:custGeom>
              <a:avLst/>
              <a:gdLst/>
              <a:ahLst/>
              <a:cxnLst/>
              <a:rect l="l" t="t" r="r" b="b"/>
              <a:pathLst>
                <a:path w="9000" h="10609" extrusionOk="0">
                  <a:moveTo>
                    <a:pt x="6993" y="0"/>
                  </a:moveTo>
                  <a:cubicBezTo>
                    <a:pt x="6129" y="1968"/>
                    <a:pt x="3550" y="7325"/>
                    <a:pt x="0" y="10183"/>
                  </a:cubicBezTo>
                  <a:lnTo>
                    <a:pt x="3005" y="10608"/>
                  </a:lnTo>
                  <a:lnTo>
                    <a:pt x="4906" y="4546"/>
                  </a:lnTo>
                  <a:lnTo>
                    <a:pt x="6713" y="8308"/>
                  </a:lnTo>
                  <a:lnTo>
                    <a:pt x="9000" y="8308"/>
                  </a:lnTo>
                  <a:lnTo>
                    <a:pt x="6993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077;p79">
              <a:extLst>
                <a:ext uri="{FF2B5EF4-FFF2-40B4-BE49-F238E27FC236}">
                  <a16:creationId xmlns:a16="http://schemas.microsoft.com/office/drawing/2014/main" id="{5D2A6CF0-498A-43FB-8D35-C6F4D0B958FC}"/>
                </a:ext>
              </a:extLst>
            </p:cNvPr>
            <p:cNvSpPr/>
            <p:nvPr/>
          </p:nvSpPr>
          <p:spPr>
            <a:xfrm>
              <a:off x="4380275" y="2200475"/>
              <a:ext cx="100700" cy="260575"/>
            </a:xfrm>
            <a:custGeom>
              <a:avLst/>
              <a:gdLst/>
              <a:ahLst/>
              <a:cxnLst/>
              <a:rect l="l" t="t" r="r" b="b"/>
              <a:pathLst>
                <a:path w="4028" h="10423" extrusionOk="0">
                  <a:moveTo>
                    <a:pt x="1502" y="1"/>
                  </a:moveTo>
                  <a:lnTo>
                    <a:pt x="0" y="3523"/>
                  </a:lnTo>
                  <a:lnTo>
                    <a:pt x="2207" y="4760"/>
                  </a:lnTo>
                  <a:lnTo>
                    <a:pt x="1103" y="6488"/>
                  </a:lnTo>
                  <a:lnTo>
                    <a:pt x="4028" y="1042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BCE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078;p79">
              <a:extLst>
                <a:ext uri="{FF2B5EF4-FFF2-40B4-BE49-F238E27FC236}">
                  <a16:creationId xmlns:a16="http://schemas.microsoft.com/office/drawing/2014/main" id="{1E64C0CE-E0B7-406F-99B4-0A48D49DF836}"/>
                </a:ext>
              </a:extLst>
            </p:cNvPr>
            <p:cNvSpPr/>
            <p:nvPr/>
          </p:nvSpPr>
          <p:spPr>
            <a:xfrm>
              <a:off x="4355000" y="2318775"/>
              <a:ext cx="23625" cy="48225"/>
            </a:xfrm>
            <a:custGeom>
              <a:avLst/>
              <a:gdLst/>
              <a:ahLst/>
              <a:cxnLst/>
              <a:rect l="l" t="t" r="r" b="b"/>
              <a:pathLst>
                <a:path w="945" h="1929" fill="none" extrusionOk="0">
                  <a:moveTo>
                    <a:pt x="945" y="1928"/>
                  </a:moveTo>
                  <a:lnTo>
                    <a:pt x="1" y="1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079;p79">
              <a:extLst>
                <a:ext uri="{FF2B5EF4-FFF2-40B4-BE49-F238E27FC236}">
                  <a16:creationId xmlns:a16="http://schemas.microsoft.com/office/drawing/2014/main" id="{7174A610-6C66-42BA-97AA-61275DB9D125}"/>
                </a:ext>
              </a:extLst>
            </p:cNvPr>
            <p:cNvSpPr/>
            <p:nvPr/>
          </p:nvSpPr>
          <p:spPr>
            <a:xfrm>
              <a:off x="4343700" y="2338050"/>
              <a:ext cx="27275" cy="23975"/>
            </a:xfrm>
            <a:custGeom>
              <a:avLst/>
              <a:gdLst/>
              <a:ahLst/>
              <a:cxnLst/>
              <a:rect l="l" t="t" r="r" b="b"/>
              <a:pathLst>
                <a:path w="1091" h="959" fill="none" extrusionOk="0">
                  <a:moveTo>
                    <a:pt x="1" y="1"/>
                  </a:moveTo>
                  <a:lnTo>
                    <a:pt x="1091" y="958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080;p79">
              <a:extLst>
                <a:ext uri="{FF2B5EF4-FFF2-40B4-BE49-F238E27FC236}">
                  <a16:creationId xmlns:a16="http://schemas.microsoft.com/office/drawing/2014/main" id="{6EA0C693-8854-48E1-809C-B57140D95793}"/>
                </a:ext>
              </a:extLst>
            </p:cNvPr>
            <p:cNvSpPr/>
            <p:nvPr/>
          </p:nvSpPr>
          <p:spPr>
            <a:xfrm>
              <a:off x="4302500" y="3046250"/>
              <a:ext cx="91425" cy="23950"/>
            </a:xfrm>
            <a:custGeom>
              <a:avLst/>
              <a:gdLst/>
              <a:ahLst/>
              <a:cxnLst/>
              <a:rect l="l" t="t" r="r" b="b"/>
              <a:pathLst>
                <a:path w="3657" h="958" extrusionOk="0">
                  <a:moveTo>
                    <a:pt x="0" y="0"/>
                  </a:moveTo>
                  <a:cubicBezTo>
                    <a:pt x="27" y="599"/>
                    <a:pt x="40" y="958"/>
                    <a:pt x="40" y="958"/>
                  </a:cubicBezTo>
                  <a:lnTo>
                    <a:pt x="3563" y="958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D4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081;p79">
              <a:extLst>
                <a:ext uri="{FF2B5EF4-FFF2-40B4-BE49-F238E27FC236}">
                  <a16:creationId xmlns:a16="http://schemas.microsoft.com/office/drawing/2014/main" id="{CB42898F-6B77-4232-9AEF-38729453B193}"/>
                </a:ext>
              </a:extLst>
            </p:cNvPr>
            <p:cNvSpPr/>
            <p:nvPr/>
          </p:nvSpPr>
          <p:spPr>
            <a:xfrm>
              <a:off x="4305150" y="2160275"/>
              <a:ext cx="426400" cy="396150"/>
            </a:xfrm>
            <a:custGeom>
              <a:avLst/>
              <a:gdLst/>
              <a:ahLst/>
              <a:cxnLst/>
              <a:rect l="l" t="t" r="r" b="b"/>
              <a:pathLst>
                <a:path w="17056" h="15846" extrusionOk="0">
                  <a:moveTo>
                    <a:pt x="7238" y="0"/>
                  </a:moveTo>
                  <a:cubicBezTo>
                    <a:pt x="7226" y="0"/>
                    <a:pt x="7219" y="0"/>
                    <a:pt x="7219" y="0"/>
                  </a:cubicBezTo>
                  <a:cubicBezTo>
                    <a:pt x="7325" y="731"/>
                    <a:pt x="7578" y="2353"/>
                    <a:pt x="7844" y="4055"/>
                  </a:cubicBezTo>
                  <a:cubicBezTo>
                    <a:pt x="7631" y="5570"/>
                    <a:pt x="7099" y="10276"/>
                    <a:pt x="7099" y="10276"/>
                  </a:cubicBezTo>
                  <a:lnTo>
                    <a:pt x="1" y="13174"/>
                  </a:lnTo>
                  <a:lnTo>
                    <a:pt x="1" y="15021"/>
                  </a:lnTo>
                  <a:cubicBezTo>
                    <a:pt x="1" y="15021"/>
                    <a:pt x="5066" y="14729"/>
                    <a:pt x="7285" y="14623"/>
                  </a:cubicBezTo>
                  <a:cubicBezTo>
                    <a:pt x="9253" y="14529"/>
                    <a:pt x="10250" y="13612"/>
                    <a:pt x="10795" y="12948"/>
                  </a:cubicBezTo>
                  <a:lnTo>
                    <a:pt x="11313" y="15845"/>
                  </a:lnTo>
                  <a:lnTo>
                    <a:pt x="17056" y="15845"/>
                  </a:lnTo>
                  <a:lnTo>
                    <a:pt x="15195" y="12137"/>
                  </a:lnTo>
                  <a:cubicBezTo>
                    <a:pt x="15195" y="12137"/>
                    <a:pt x="14052" y="6354"/>
                    <a:pt x="13520" y="4267"/>
                  </a:cubicBezTo>
                  <a:cubicBezTo>
                    <a:pt x="12975" y="2180"/>
                    <a:pt x="11433" y="771"/>
                    <a:pt x="10170" y="386"/>
                  </a:cubicBezTo>
                  <a:cubicBezTo>
                    <a:pt x="8974" y="12"/>
                    <a:pt x="7427" y="0"/>
                    <a:pt x="7238" y="0"/>
                  </a:cubicBezTo>
                  <a:close/>
                </a:path>
              </a:pathLst>
            </a:custGeom>
            <a:solidFill>
              <a:srgbClr val="3D4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082;p79">
              <a:extLst>
                <a:ext uri="{FF2B5EF4-FFF2-40B4-BE49-F238E27FC236}">
                  <a16:creationId xmlns:a16="http://schemas.microsoft.com/office/drawing/2014/main" id="{29D3AC16-DAE8-45EA-80B6-2C21B2A0A399}"/>
                </a:ext>
              </a:extLst>
            </p:cNvPr>
            <p:cNvSpPr/>
            <p:nvPr/>
          </p:nvSpPr>
          <p:spPr>
            <a:xfrm>
              <a:off x="4575000" y="2300175"/>
              <a:ext cx="56200" cy="183800"/>
            </a:xfrm>
            <a:custGeom>
              <a:avLst/>
              <a:gdLst/>
              <a:ahLst/>
              <a:cxnLst/>
              <a:rect l="l" t="t" r="r" b="b"/>
              <a:pathLst>
                <a:path w="2248" h="7352" fill="none" extrusionOk="0">
                  <a:moveTo>
                    <a:pt x="1" y="7352"/>
                  </a:moveTo>
                  <a:cubicBezTo>
                    <a:pt x="798" y="6341"/>
                    <a:pt x="2247" y="1"/>
                    <a:pt x="2247" y="1"/>
                  </a:cubicBez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083;p79">
              <a:extLst>
                <a:ext uri="{FF2B5EF4-FFF2-40B4-BE49-F238E27FC236}">
                  <a16:creationId xmlns:a16="http://schemas.microsoft.com/office/drawing/2014/main" id="{25E4E6B7-C389-4A5B-9882-618EAF543B59}"/>
                </a:ext>
              </a:extLst>
            </p:cNvPr>
            <p:cNvSpPr/>
            <p:nvPr/>
          </p:nvSpPr>
          <p:spPr>
            <a:xfrm>
              <a:off x="4499900" y="2186525"/>
              <a:ext cx="50550" cy="85750"/>
            </a:xfrm>
            <a:custGeom>
              <a:avLst/>
              <a:gdLst/>
              <a:ahLst/>
              <a:cxnLst/>
              <a:rect l="l" t="t" r="r" b="b"/>
              <a:pathLst>
                <a:path w="2022" h="3430" fill="none" extrusionOk="0">
                  <a:moveTo>
                    <a:pt x="1" y="3430"/>
                  </a:moveTo>
                  <a:cubicBezTo>
                    <a:pt x="1" y="3430"/>
                    <a:pt x="173" y="439"/>
                    <a:pt x="2021" y="0"/>
                  </a:cubicBez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084;p79">
              <a:extLst>
                <a:ext uri="{FF2B5EF4-FFF2-40B4-BE49-F238E27FC236}">
                  <a16:creationId xmlns:a16="http://schemas.microsoft.com/office/drawing/2014/main" id="{F739333E-7438-4271-B183-807D42E82E8C}"/>
                </a:ext>
              </a:extLst>
            </p:cNvPr>
            <p:cNvSpPr/>
            <p:nvPr/>
          </p:nvSpPr>
          <p:spPr>
            <a:xfrm>
              <a:off x="4487275" y="2417825"/>
              <a:ext cx="37900" cy="25"/>
            </a:xfrm>
            <a:custGeom>
              <a:avLst/>
              <a:gdLst/>
              <a:ahLst/>
              <a:cxnLst/>
              <a:rect l="l" t="t" r="r" b="b"/>
              <a:pathLst>
                <a:path w="1516" h="1" fill="none" extrusionOk="0">
                  <a:moveTo>
                    <a:pt x="0" y="0"/>
                  </a:moveTo>
                  <a:lnTo>
                    <a:pt x="1516" y="0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085;p79">
              <a:extLst>
                <a:ext uri="{FF2B5EF4-FFF2-40B4-BE49-F238E27FC236}">
                  <a16:creationId xmlns:a16="http://schemas.microsoft.com/office/drawing/2014/main" id="{A5A38197-E24A-4984-8B73-3B1C5ACC38F8}"/>
                </a:ext>
              </a:extLst>
            </p:cNvPr>
            <p:cNvSpPr/>
            <p:nvPr/>
          </p:nvSpPr>
          <p:spPr>
            <a:xfrm>
              <a:off x="4499900" y="2402525"/>
              <a:ext cx="42900" cy="8675"/>
            </a:xfrm>
            <a:custGeom>
              <a:avLst/>
              <a:gdLst/>
              <a:ahLst/>
              <a:cxnLst/>
              <a:rect l="l" t="t" r="r" b="b"/>
              <a:pathLst>
                <a:path w="1716" h="347" fill="none" extrusionOk="0">
                  <a:moveTo>
                    <a:pt x="1" y="346"/>
                  </a:moveTo>
                  <a:lnTo>
                    <a:pt x="1715" y="1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086;p79">
              <a:extLst>
                <a:ext uri="{FF2B5EF4-FFF2-40B4-BE49-F238E27FC236}">
                  <a16:creationId xmlns:a16="http://schemas.microsoft.com/office/drawing/2014/main" id="{0ABED3EF-D3F6-4952-952A-43F3E8993929}"/>
                </a:ext>
              </a:extLst>
            </p:cNvPr>
            <p:cNvSpPr/>
            <p:nvPr/>
          </p:nvSpPr>
          <p:spPr>
            <a:xfrm>
              <a:off x="4598600" y="2472975"/>
              <a:ext cx="73150" cy="36925"/>
            </a:xfrm>
            <a:custGeom>
              <a:avLst/>
              <a:gdLst/>
              <a:ahLst/>
              <a:cxnLst/>
              <a:rect l="l" t="t" r="r" b="b"/>
              <a:pathLst>
                <a:path w="2926" h="1477" fill="none" extrusionOk="0">
                  <a:moveTo>
                    <a:pt x="1" y="1"/>
                  </a:moveTo>
                  <a:lnTo>
                    <a:pt x="2925" y="1"/>
                  </a:lnTo>
                  <a:cubicBezTo>
                    <a:pt x="2925" y="1"/>
                    <a:pt x="2713" y="1476"/>
                    <a:pt x="1503" y="1476"/>
                  </a:cubicBezTo>
                  <a:cubicBezTo>
                    <a:pt x="280" y="1476"/>
                    <a:pt x="1" y="1"/>
                    <a:pt x="1" y="1"/>
                  </a:cubicBezTo>
                  <a:close/>
                </a:path>
              </a:pathLst>
            </a:custGeom>
            <a:noFill/>
            <a:ln w="2000" cap="flat" cmpd="sng">
              <a:solidFill>
                <a:srgbClr val="FFF0DE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087;p79">
              <a:extLst>
                <a:ext uri="{FF2B5EF4-FFF2-40B4-BE49-F238E27FC236}">
                  <a16:creationId xmlns:a16="http://schemas.microsoft.com/office/drawing/2014/main" id="{193F0C62-CC0D-477F-B757-4B11CA7B67AE}"/>
                </a:ext>
              </a:extLst>
            </p:cNvPr>
            <p:cNvSpPr/>
            <p:nvPr/>
          </p:nvSpPr>
          <p:spPr>
            <a:xfrm>
              <a:off x="4575675" y="2384575"/>
              <a:ext cx="93750" cy="171850"/>
            </a:xfrm>
            <a:custGeom>
              <a:avLst/>
              <a:gdLst/>
              <a:ahLst/>
              <a:cxnLst/>
              <a:rect l="l" t="t" r="r" b="b"/>
              <a:pathLst>
                <a:path w="3750" h="6874" extrusionOk="0">
                  <a:moveTo>
                    <a:pt x="1370" y="1"/>
                  </a:moveTo>
                  <a:cubicBezTo>
                    <a:pt x="545" y="3151"/>
                    <a:pt x="94" y="3803"/>
                    <a:pt x="94" y="3803"/>
                  </a:cubicBezTo>
                  <a:lnTo>
                    <a:pt x="0" y="4069"/>
                  </a:lnTo>
                  <a:lnTo>
                    <a:pt x="492" y="6873"/>
                  </a:lnTo>
                  <a:lnTo>
                    <a:pt x="3749" y="6873"/>
                  </a:lnTo>
                  <a:lnTo>
                    <a:pt x="1370" y="1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088;p79">
              <a:extLst>
                <a:ext uri="{FF2B5EF4-FFF2-40B4-BE49-F238E27FC236}">
                  <a16:creationId xmlns:a16="http://schemas.microsoft.com/office/drawing/2014/main" id="{0173C871-1792-40E8-94B2-5EF3A07DA8C6}"/>
                </a:ext>
              </a:extLst>
            </p:cNvPr>
            <p:cNvSpPr/>
            <p:nvPr/>
          </p:nvSpPr>
          <p:spPr>
            <a:xfrm>
              <a:off x="4502225" y="2537800"/>
              <a:ext cx="120325" cy="589900"/>
            </a:xfrm>
            <a:custGeom>
              <a:avLst/>
              <a:gdLst/>
              <a:ahLst/>
              <a:cxnLst/>
              <a:rect l="l" t="t" r="r" b="b"/>
              <a:pathLst>
                <a:path w="4813" h="23596" extrusionOk="0">
                  <a:moveTo>
                    <a:pt x="1" y="0"/>
                  </a:moveTo>
                  <a:lnTo>
                    <a:pt x="4015" y="23595"/>
                  </a:lnTo>
                  <a:lnTo>
                    <a:pt x="4813" y="23595"/>
                  </a:lnTo>
                  <a:lnTo>
                    <a:pt x="1622" y="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089;p79">
              <a:extLst>
                <a:ext uri="{FF2B5EF4-FFF2-40B4-BE49-F238E27FC236}">
                  <a16:creationId xmlns:a16="http://schemas.microsoft.com/office/drawing/2014/main" id="{E7829242-437C-479C-862E-F655F13C1F2C}"/>
                </a:ext>
              </a:extLst>
            </p:cNvPr>
            <p:cNvSpPr/>
            <p:nvPr/>
          </p:nvSpPr>
          <p:spPr>
            <a:xfrm>
              <a:off x="4277250" y="2537800"/>
              <a:ext cx="120325" cy="589900"/>
            </a:xfrm>
            <a:custGeom>
              <a:avLst/>
              <a:gdLst/>
              <a:ahLst/>
              <a:cxnLst/>
              <a:rect l="l" t="t" r="r" b="b"/>
              <a:pathLst>
                <a:path w="4813" h="23596" extrusionOk="0">
                  <a:moveTo>
                    <a:pt x="4812" y="0"/>
                  </a:moveTo>
                  <a:lnTo>
                    <a:pt x="3177" y="27"/>
                  </a:lnTo>
                  <a:lnTo>
                    <a:pt x="0" y="23595"/>
                  </a:lnTo>
                  <a:lnTo>
                    <a:pt x="785" y="23595"/>
                  </a:lnTo>
                  <a:lnTo>
                    <a:pt x="4812" y="0"/>
                  </a:ln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090;p79">
              <a:extLst>
                <a:ext uri="{FF2B5EF4-FFF2-40B4-BE49-F238E27FC236}">
                  <a16:creationId xmlns:a16="http://schemas.microsoft.com/office/drawing/2014/main" id="{83BB711C-09E6-4D05-8808-8452E3453D0D}"/>
                </a:ext>
              </a:extLst>
            </p:cNvPr>
            <p:cNvSpPr/>
            <p:nvPr/>
          </p:nvSpPr>
          <p:spPr>
            <a:xfrm>
              <a:off x="4071200" y="2524500"/>
              <a:ext cx="486875" cy="20625"/>
            </a:xfrm>
            <a:custGeom>
              <a:avLst/>
              <a:gdLst/>
              <a:ahLst/>
              <a:cxnLst/>
              <a:rect l="l" t="t" r="r" b="b"/>
              <a:pathLst>
                <a:path w="19475" h="825" extrusionOk="0">
                  <a:moveTo>
                    <a:pt x="0" y="0"/>
                  </a:moveTo>
                  <a:lnTo>
                    <a:pt x="0" y="825"/>
                  </a:lnTo>
                  <a:lnTo>
                    <a:pt x="19475" y="825"/>
                  </a:lnTo>
                  <a:lnTo>
                    <a:pt x="19475" y="0"/>
                  </a:lnTo>
                  <a:close/>
                </a:path>
              </a:pathLst>
            </a:custGeom>
            <a:solidFill>
              <a:srgbClr val="DEA2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091;p79">
              <a:extLst>
                <a:ext uri="{FF2B5EF4-FFF2-40B4-BE49-F238E27FC236}">
                  <a16:creationId xmlns:a16="http://schemas.microsoft.com/office/drawing/2014/main" id="{909A76BE-84A5-4E48-85DA-6C5BF7672A1B}"/>
                </a:ext>
              </a:extLst>
            </p:cNvPr>
            <p:cNvSpPr/>
            <p:nvPr/>
          </p:nvSpPr>
          <p:spPr>
            <a:xfrm>
              <a:off x="4337400" y="2524500"/>
              <a:ext cx="220675" cy="20625"/>
            </a:xfrm>
            <a:custGeom>
              <a:avLst/>
              <a:gdLst/>
              <a:ahLst/>
              <a:cxnLst/>
              <a:rect l="l" t="t" r="r" b="b"/>
              <a:pathLst>
                <a:path w="8827" h="825" extrusionOk="0">
                  <a:moveTo>
                    <a:pt x="0" y="0"/>
                  </a:moveTo>
                  <a:lnTo>
                    <a:pt x="0" y="825"/>
                  </a:lnTo>
                  <a:lnTo>
                    <a:pt x="8827" y="825"/>
                  </a:lnTo>
                  <a:lnTo>
                    <a:pt x="8827" y="0"/>
                  </a:lnTo>
                  <a:close/>
                </a:path>
              </a:pathLst>
            </a:custGeom>
            <a:solidFill>
              <a:srgbClr val="EBCE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092;p79">
              <a:extLst>
                <a:ext uri="{FF2B5EF4-FFF2-40B4-BE49-F238E27FC236}">
                  <a16:creationId xmlns:a16="http://schemas.microsoft.com/office/drawing/2014/main" id="{144D8C5A-7362-4382-B233-25452AAC69F8}"/>
                </a:ext>
              </a:extLst>
            </p:cNvPr>
            <p:cNvSpPr/>
            <p:nvPr/>
          </p:nvSpPr>
          <p:spPr>
            <a:xfrm>
              <a:off x="4047600" y="2338050"/>
              <a:ext cx="278525" cy="178175"/>
            </a:xfrm>
            <a:custGeom>
              <a:avLst/>
              <a:gdLst/>
              <a:ahLst/>
              <a:cxnLst/>
              <a:rect l="l" t="t" r="r" b="b"/>
              <a:pathLst>
                <a:path w="11141" h="7127" extrusionOk="0">
                  <a:moveTo>
                    <a:pt x="1" y="1"/>
                  </a:moveTo>
                  <a:lnTo>
                    <a:pt x="1569" y="7126"/>
                  </a:lnTo>
                  <a:lnTo>
                    <a:pt x="11140" y="7126"/>
                  </a:lnTo>
                  <a:lnTo>
                    <a:pt x="9572" y="1"/>
                  </a:lnTo>
                  <a:close/>
                </a:path>
              </a:pathLst>
            </a:custGeom>
            <a:solidFill>
              <a:srgbClr val="EBC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093;p79">
              <a:extLst>
                <a:ext uri="{FF2B5EF4-FFF2-40B4-BE49-F238E27FC236}">
                  <a16:creationId xmlns:a16="http://schemas.microsoft.com/office/drawing/2014/main" id="{88851CC3-BF02-43E1-8C58-6FCD985C9EBF}"/>
                </a:ext>
              </a:extLst>
            </p:cNvPr>
            <p:cNvSpPr/>
            <p:nvPr/>
          </p:nvSpPr>
          <p:spPr>
            <a:xfrm>
              <a:off x="4277900" y="2338050"/>
              <a:ext cx="48225" cy="178175"/>
            </a:xfrm>
            <a:custGeom>
              <a:avLst/>
              <a:gdLst/>
              <a:ahLst/>
              <a:cxnLst/>
              <a:rect l="l" t="t" r="r" b="b"/>
              <a:pathLst>
                <a:path w="1929" h="7127" extrusionOk="0">
                  <a:moveTo>
                    <a:pt x="1" y="1"/>
                  </a:moveTo>
                  <a:lnTo>
                    <a:pt x="1583" y="7126"/>
                  </a:lnTo>
                  <a:lnTo>
                    <a:pt x="1928" y="7126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094;p79">
              <a:extLst>
                <a:ext uri="{FF2B5EF4-FFF2-40B4-BE49-F238E27FC236}">
                  <a16:creationId xmlns:a16="http://schemas.microsoft.com/office/drawing/2014/main" id="{CD08C95E-CA09-4520-A3FE-393F73C07B8C}"/>
                </a:ext>
              </a:extLst>
            </p:cNvPr>
            <p:cNvSpPr/>
            <p:nvPr/>
          </p:nvSpPr>
          <p:spPr>
            <a:xfrm>
              <a:off x="4157925" y="2409500"/>
              <a:ext cx="51550" cy="46225"/>
            </a:xfrm>
            <a:custGeom>
              <a:avLst/>
              <a:gdLst/>
              <a:ahLst/>
              <a:cxnLst/>
              <a:rect l="l" t="t" r="r" b="b"/>
              <a:pathLst>
                <a:path w="2062" h="1849" extrusionOk="0">
                  <a:moveTo>
                    <a:pt x="825" y="1"/>
                  </a:moveTo>
                  <a:cubicBezTo>
                    <a:pt x="320" y="1"/>
                    <a:pt x="1" y="413"/>
                    <a:pt x="107" y="931"/>
                  </a:cubicBezTo>
                  <a:cubicBezTo>
                    <a:pt x="227" y="1437"/>
                    <a:pt x="732" y="1849"/>
                    <a:pt x="1237" y="1849"/>
                  </a:cubicBezTo>
                  <a:cubicBezTo>
                    <a:pt x="1742" y="1849"/>
                    <a:pt x="2061" y="1437"/>
                    <a:pt x="1955" y="931"/>
                  </a:cubicBezTo>
                  <a:cubicBezTo>
                    <a:pt x="1835" y="413"/>
                    <a:pt x="1330" y="1"/>
                    <a:pt x="825" y="1"/>
                  </a:cubicBezTo>
                  <a:close/>
                </a:path>
              </a:pathLst>
            </a:custGeom>
            <a:solidFill>
              <a:srgbClr val="FFF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095;p79">
              <a:extLst>
                <a:ext uri="{FF2B5EF4-FFF2-40B4-BE49-F238E27FC236}">
                  <a16:creationId xmlns:a16="http://schemas.microsoft.com/office/drawing/2014/main" id="{A17BE533-8CEE-49EA-874C-75734804FF52}"/>
                </a:ext>
              </a:extLst>
            </p:cNvPr>
            <p:cNvSpPr/>
            <p:nvPr/>
          </p:nvSpPr>
          <p:spPr>
            <a:xfrm>
              <a:off x="4086825" y="2516200"/>
              <a:ext cx="370900" cy="8325"/>
            </a:xfrm>
            <a:custGeom>
              <a:avLst/>
              <a:gdLst/>
              <a:ahLst/>
              <a:cxnLst/>
              <a:rect l="l" t="t" r="r" b="b"/>
              <a:pathLst>
                <a:path w="14836" h="333" extrusionOk="0">
                  <a:moveTo>
                    <a:pt x="0" y="0"/>
                  </a:moveTo>
                  <a:lnTo>
                    <a:pt x="0" y="332"/>
                  </a:lnTo>
                  <a:lnTo>
                    <a:pt x="14835" y="332"/>
                  </a:lnTo>
                  <a:lnTo>
                    <a:pt x="14835" y="0"/>
                  </a:lnTo>
                  <a:close/>
                </a:path>
              </a:pathLst>
            </a:custGeom>
            <a:solidFill>
              <a:srgbClr val="EBC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4553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77" grpId="0"/>
      <p:bldP spid="80" grpId="0"/>
      <p:bldP spid="81" grpId="0" animBg="1"/>
      <p:bldP spid="82" grpId="0" animBg="1"/>
      <p:bldP spid="8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6"/>
          <p:cNvSpPr/>
          <p:nvPr/>
        </p:nvSpPr>
        <p:spPr>
          <a:xfrm>
            <a:off x="4617125" y="2273257"/>
            <a:ext cx="38130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6"/>
          <p:cNvSpPr/>
          <p:nvPr/>
        </p:nvSpPr>
        <p:spPr>
          <a:xfrm>
            <a:off x="4617125" y="3346127"/>
            <a:ext cx="38130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6"/>
          <p:cNvSpPr/>
          <p:nvPr/>
        </p:nvSpPr>
        <p:spPr>
          <a:xfrm>
            <a:off x="713875" y="2821650"/>
            <a:ext cx="38142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6"/>
          <p:cNvSpPr/>
          <p:nvPr/>
        </p:nvSpPr>
        <p:spPr>
          <a:xfrm>
            <a:off x="713875" y="1750150"/>
            <a:ext cx="38142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7" name="Google Shape;677;p46"/>
          <p:cNvGrpSpPr/>
          <p:nvPr/>
        </p:nvGrpSpPr>
        <p:grpSpPr>
          <a:xfrm>
            <a:off x="845888" y="1880950"/>
            <a:ext cx="3441727" cy="529200"/>
            <a:chOff x="5126519" y="1096827"/>
            <a:chExt cx="3210900" cy="529200"/>
          </a:xfrm>
        </p:grpSpPr>
        <p:sp>
          <p:nvSpPr>
            <p:cNvPr id="678" name="Google Shape;678;p46"/>
            <p:cNvSpPr txBox="1"/>
            <p:nvPr/>
          </p:nvSpPr>
          <p:spPr>
            <a:xfrm>
              <a:off x="5126519" y="1381227"/>
              <a:ext cx="3210900" cy="24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6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Trang web quản lý đồ ăn</a:t>
              </a:r>
              <a:endParaRPr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9" name="Google Shape;679;p46"/>
            <p:cNvSpPr txBox="1"/>
            <p:nvPr/>
          </p:nvSpPr>
          <p:spPr>
            <a:xfrm>
              <a:off x="5126519" y="1096827"/>
              <a:ext cx="3210900" cy="24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800" b="1" dirty="0">
                  <a:solidFill>
                    <a:schemeClr val="lt2"/>
                  </a:solidFill>
                  <a:latin typeface="Open Sans"/>
                  <a:ea typeface="Open Sans"/>
                  <a:cs typeface="Open Sans"/>
                  <a:sym typeface="Open Sans"/>
                </a:rPr>
                <a:t>Nhóm Ichi</a:t>
              </a:r>
              <a:endParaRPr sz="1800" b="1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80" name="Google Shape;680;p4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Thành Viên</a:t>
            </a:r>
            <a:endParaRPr dirty="0"/>
          </a:p>
        </p:txBody>
      </p:sp>
      <p:sp>
        <p:nvSpPr>
          <p:cNvPr id="682" name="Google Shape;682;p46"/>
          <p:cNvSpPr/>
          <p:nvPr/>
        </p:nvSpPr>
        <p:spPr>
          <a:xfrm>
            <a:off x="4418888" y="2242451"/>
            <a:ext cx="859974" cy="852429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</a:t>
            </a:r>
            <a:r>
              <a:rPr lang="vi-VN" sz="2200" dirty="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</a:t>
            </a:r>
            <a:endParaRPr sz="2200" dirty="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83" name="Google Shape;683;p46"/>
          <p:cNvSpPr/>
          <p:nvPr/>
        </p:nvSpPr>
        <p:spPr>
          <a:xfrm>
            <a:off x="3866438" y="2790851"/>
            <a:ext cx="859974" cy="852429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</a:t>
            </a:r>
            <a:r>
              <a:rPr lang="vi-VN" sz="2200" dirty="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</a:t>
            </a:r>
            <a:endParaRPr sz="2200" dirty="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84" name="Google Shape;684;p46"/>
          <p:cNvSpPr/>
          <p:nvPr/>
        </p:nvSpPr>
        <p:spPr>
          <a:xfrm>
            <a:off x="4418888" y="3323045"/>
            <a:ext cx="859974" cy="852429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</a:t>
            </a:r>
            <a:r>
              <a:rPr lang="vi-VN" sz="2200" dirty="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</a:t>
            </a:r>
            <a:endParaRPr sz="2200" dirty="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685" name="Google Shape;685;p46"/>
          <p:cNvGrpSpPr/>
          <p:nvPr/>
        </p:nvGrpSpPr>
        <p:grpSpPr>
          <a:xfrm>
            <a:off x="5252052" y="3476636"/>
            <a:ext cx="3046800" cy="530558"/>
            <a:chOff x="5252052" y="3476636"/>
            <a:chExt cx="3046800" cy="530558"/>
          </a:xfrm>
        </p:grpSpPr>
        <p:sp>
          <p:nvSpPr>
            <p:cNvPr id="686" name="Google Shape;686;p46"/>
            <p:cNvSpPr txBox="1"/>
            <p:nvPr/>
          </p:nvSpPr>
          <p:spPr>
            <a:xfrm>
              <a:off x="5252052" y="3760294"/>
              <a:ext cx="3046800" cy="2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6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Thiết kế Database, Slide</a:t>
              </a:r>
              <a:endParaRPr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7" name="Google Shape;687;p46"/>
            <p:cNvSpPr txBox="1"/>
            <p:nvPr/>
          </p:nvSpPr>
          <p:spPr>
            <a:xfrm>
              <a:off x="5252052" y="3476636"/>
              <a:ext cx="3046800" cy="2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800" b="1" dirty="0">
                  <a:solidFill>
                    <a:schemeClr val="accent6"/>
                  </a:solidFill>
                  <a:latin typeface="Open Sans"/>
                  <a:ea typeface="Open Sans"/>
                  <a:cs typeface="Open Sans"/>
                  <a:sym typeface="Open Sans"/>
                </a:rPr>
                <a:t>Lê Bảo Hiếu</a:t>
              </a:r>
              <a:endParaRPr sz="1800" b="1" dirty="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88" name="Google Shape;688;p46"/>
          <p:cNvGrpSpPr/>
          <p:nvPr/>
        </p:nvGrpSpPr>
        <p:grpSpPr>
          <a:xfrm>
            <a:off x="5252052" y="2401769"/>
            <a:ext cx="3046800" cy="533776"/>
            <a:chOff x="5126525" y="3112524"/>
            <a:chExt cx="3046800" cy="533776"/>
          </a:xfrm>
        </p:grpSpPr>
        <p:sp>
          <p:nvSpPr>
            <p:cNvPr id="689" name="Google Shape;689;p46"/>
            <p:cNvSpPr txBox="1"/>
            <p:nvPr/>
          </p:nvSpPr>
          <p:spPr>
            <a:xfrm>
              <a:off x="5126525" y="3399400"/>
              <a:ext cx="3046800" cy="2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6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Thiết kế </a:t>
              </a:r>
              <a:r>
                <a:rPr lang="en-US" sz="16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Front</a:t>
              </a:r>
              <a:r>
                <a:rPr lang="vi-VN" sz="16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-End, Kiểm thử</a:t>
              </a:r>
              <a:endParaRPr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0" name="Google Shape;690;p46"/>
            <p:cNvSpPr txBox="1"/>
            <p:nvPr/>
          </p:nvSpPr>
          <p:spPr>
            <a:xfrm>
              <a:off x="5126525" y="3112524"/>
              <a:ext cx="3046800" cy="2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800" b="1" dirty="0">
                  <a:solidFill>
                    <a:schemeClr val="accent5"/>
                  </a:solidFill>
                  <a:latin typeface="Open Sans"/>
                  <a:ea typeface="Open Sans"/>
                  <a:cs typeface="Open Sans"/>
                  <a:sym typeface="Open Sans"/>
                </a:rPr>
                <a:t>Tống Ngọc Anh</a:t>
              </a:r>
              <a:endParaRPr sz="18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91" name="Google Shape;691;p46"/>
          <p:cNvGrpSpPr/>
          <p:nvPr/>
        </p:nvGrpSpPr>
        <p:grpSpPr>
          <a:xfrm>
            <a:off x="845888" y="2953293"/>
            <a:ext cx="3046800" cy="531328"/>
            <a:chOff x="845888" y="2953293"/>
            <a:chExt cx="3046800" cy="531328"/>
          </a:xfrm>
        </p:grpSpPr>
        <p:sp>
          <p:nvSpPr>
            <p:cNvPr id="692" name="Google Shape;692;p46"/>
            <p:cNvSpPr txBox="1"/>
            <p:nvPr/>
          </p:nvSpPr>
          <p:spPr>
            <a:xfrm>
              <a:off x="845888" y="3237721"/>
              <a:ext cx="3046800" cy="2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6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Thiết kế </a:t>
              </a:r>
              <a:r>
                <a:rPr lang="en-US" sz="16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Back</a:t>
              </a:r>
              <a:r>
                <a:rPr lang="vi-VN" sz="16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-</a:t>
              </a:r>
              <a:r>
                <a:rPr lang="vi-VN" sz="1600" dirty="0" err="1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End</a:t>
              </a:r>
              <a:r>
                <a:rPr lang="en-US" sz="16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, </a:t>
              </a:r>
              <a:r>
                <a:rPr lang="en-US" sz="1600" dirty="0" err="1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Kiểm</a:t>
              </a:r>
              <a:r>
                <a:rPr lang="en-US" sz="1600" dirty="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600" dirty="0" err="1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thử</a:t>
              </a:r>
              <a:endParaRPr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3" name="Google Shape;693;p46"/>
            <p:cNvSpPr txBox="1"/>
            <p:nvPr/>
          </p:nvSpPr>
          <p:spPr>
            <a:xfrm>
              <a:off x="845888" y="2953293"/>
              <a:ext cx="3046800" cy="2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800" b="1" dirty="0">
                  <a:solidFill>
                    <a:schemeClr val="accent2"/>
                  </a:solidFill>
                  <a:latin typeface="Open Sans"/>
                  <a:ea typeface="Open Sans"/>
                  <a:cs typeface="Open Sans"/>
                  <a:sym typeface="Open Sans"/>
                </a:rPr>
                <a:t>Đặng Khắc Đạt</a:t>
              </a:r>
              <a:endParaRPr sz="18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" grpId="0" animBg="1"/>
      <p:bldP spid="674" grpId="0" animBg="1"/>
      <p:bldP spid="675" grpId="0" animBg="1"/>
      <p:bldP spid="676" grpId="0" animBg="1"/>
      <p:bldP spid="682" grpId="0" animBg="1"/>
      <p:bldP spid="683" grpId="0" animBg="1"/>
      <p:bldP spid="68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>
            <a:spLocks noGrp="1"/>
          </p:cNvSpPr>
          <p:nvPr>
            <p:ph type="title" idx="2"/>
          </p:nvPr>
        </p:nvSpPr>
        <p:spPr>
          <a:xfrm>
            <a:off x="2307300" y="1106125"/>
            <a:ext cx="4529400" cy="16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vi-VN" dirty="0"/>
              <a:t>2</a:t>
            </a:r>
            <a:endParaRPr dirty="0"/>
          </a:p>
        </p:txBody>
      </p:sp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1789200" y="2777991"/>
            <a:ext cx="5565600" cy="6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DỰ ÁN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593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7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Lý Do Chọn Đề Tài</a:t>
            </a:r>
            <a:endParaRPr dirty="0"/>
          </a:p>
        </p:txBody>
      </p:sp>
      <p:sp>
        <p:nvSpPr>
          <p:cNvPr id="71" name="Google Shape;673;p46">
            <a:extLst>
              <a:ext uri="{FF2B5EF4-FFF2-40B4-BE49-F238E27FC236}">
                <a16:creationId xmlns:a16="http://schemas.microsoft.com/office/drawing/2014/main" id="{16294920-2D5C-4872-B960-0934771446F6}"/>
              </a:ext>
            </a:extLst>
          </p:cNvPr>
          <p:cNvSpPr/>
          <p:nvPr/>
        </p:nvSpPr>
        <p:spPr>
          <a:xfrm>
            <a:off x="911462" y="1673519"/>
            <a:ext cx="38130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674;p46">
            <a:extLst>
              <a:ext uri="{FF2B5EF4-FFF2-40B4-BE49-F238E27FC236}">
                <a16:creationId xmlns:a16="http://schemas.microsoft.com/office/drawing/2014/main" id="{EA4ACE94-C93A-4C0C-A8D4-4E89E67D275C}"/>
              </a:ext>
            </a:extLst>
          </p:cNvPr>
          <p:cNvSpPr/>
          <p:nvPr/>
        </p:nvSpPr>
        <p:spPr>
          <a:xfrm>
            <a:off x="1218607" y="2751406"/>
            <a:ext cx="38130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682;p46">
            <a:extLst>
              <a:ext uri="{FF2B5EF4-FFF2-40B4-BE49-F238E27FC236}">
                <a16:creationId xmlns:a16="http://schemas.microsoft.com/office/drawing/2014/main" id="{B51C1537-249B-45C5-A9E0-D5D400AFF316}"/>
              </a:ext>
            </a:extLst>
          </p:cNvPr>
          <p:cNvSpPr/>
          <p:nvPr/>
        </p:nvSpPr>
        <p:spPr>
          <a:xfrm>
            <a:off x="713225" y="1642713"/>
            <a:ext cx="859974" cy="852429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01</a:t>
            </a:r>
            <a:endParaRPr sz="2200" dirty="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4" name="Google Shape;684;p46">
            <a:extLst>
              <a:ext uri="{FF2B5EF4-FFF2-40B4-BE49-F238E27FC236}">
                <a16:creationId xmlns:a16="http://schemas.microsoft.com/office/drawing/2014/main" id="{31C7EA5B-7754-45A4-B19B-C87938177D1A}"/>
              </a:ext>
            </a:extLst>
          </p:cNvPr>
          <p:cNvSpPr/>
          <p:nvPr/>
        </p:nvSpPr>
        <p:spPr>
          <a:xfrm>
            <a:off x="1020370" y="2728324"/>
            <a:ext cx="859974" cy="852429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02</a:t>
            </a:r>
            <a:endParaRPr sz="2200" dirty="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7" name="Google Shape;687;p46">
            <a:extLst>
              <a:ext uri="{FF2B5EF4-FFF2-40B4-BE49-F238E27FC236}">
                <a16:creationId xmlns:a16="http://schemas.microsoft.com/office/drawing/2014/main" id="{72034A99-5691-4085-AFC9-2F8396F05A48}"/>
              </a:ext>
            </a:extLst>
          </p:cNvPr>
          <p:cNvSpPr txBox="1"/>
          <p:nvPr/>
        </p:nvSpPr>
        <p:spPr>
          <a:xfrm>
            <a:off x="1853534" y="2881915"/>
            <a:ext cx="3046800" cy="54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700" b="1" dirty="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Mang lại thuận lợi cho người bán và người mua</a:t>
            </a:r>
            <a:endParaRPr sz="1700" b="1" dirty="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690;p46">
            <a:extLst>
              <a:ext uri="{FF2B5EF4-FFF2-40B4-BE49-F238E27FC236}">
                <a16:creationId xmlns:a16="http://schemas.microsoft.com/office/drawing/2014/main" id="{696C9C56-B54B-43F5-BE3C-8E8CC8880D0E}"/>
              </a:ext>
            </a:extLst>
          </p:cNvPr>
          <p:cNvSpPr txBox="1"/>
          <p:nvPr/>
        </p:nvSpPr>
        <p:spPr>
          <a:xfrm>
            <a:off x="1546389" y="1802031"/>
            <a:ext cx="3046800" cy="54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Nhu</a:t>
            </a:r>
            <a:r>
              <a:rPr lang="en-US" sz="17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cầu</a:t>
            </a:r>
            <a:r>
              <a:rPr lang="en-US" sz="17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kinh</a:t>
            </a:r>
            <a:r>
              <a:rPr lang="en-US" sz="17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doanh</a:t>
            </a:r>
            <a:r>
              <a:rPr lang="en-US" sz="17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online </a:t>
            </a:r>
            <a:r>
              <a:rPr lang="en-US" sz="1700" b="1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đang</a:t>
            </a:r>
            <a:r>
              <a:rPr lang="en-US" sz="17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rất</a:t>
            </a:r>
            <a:r>
              <a:rPr lang="en-US" sz="17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lớn</a:t>
            </a:r>
            <a:endParaRPr sz="1700" b="1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674;p46">
            <a:extLst>
              <a:ext uri="{FF2B5EF4-FFF2-40B4-BE49-F238E27FC236}">
                <a16:creationId xmlns:a16="http://schemas.microsoft.com/office/drawing/2014/main" id="{69BED426-6EA8-4114-A811-A048B68F6D28}"/>
              </a:ext>
            </a:extLst>
          </p:cNvPr>
          <p:cNvSpPr/>
          <p:nvPr/>
        </p:nvSpPr>
        <p:spPr>
          <a:xfrm>
            <a:off x="1573199" y="3867840"/>
            <a:ext cx="38130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684;p46">
            <a:extLst>
              <a:ext uri="{FF2B5EF4-FFF2-40B4-BE49-F238E27FC236}">
                <a16:creationId xmlns:a16="http://schemas.microsoft.com/office/drawing/2014/main" id="{02F41479-BF09-4C01-88B6-26A9952D27A9}"/>
              </a:ext>
            </a:extLst>
          </p:cNvPr>
          <p:cNvSpPr/>
          <p:nvPr/>
        </p:nvSpPr>
        <p:spPr>
          <a:xfrm>
            <a:off x="1374962" y="3844758"/>
            <a:ext cx="859974" cy="852429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rgbClr val="DB4646"/>
          </a:solidFill>
          <a:ln>
            <a:solidFill>
              <a:srgbClr val="DB464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03</a:t>
            </a:r>
            <a:endParaRPr sz="2200" dirty="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5" name="Google Shape;687;p46">
            <a:extLst>
              <a:ext uri="{FF2B5EF4-FFF2-40B4-BE49-F238E27FC236}">
                <a16:creationId xmlns:a16="http://schemas.microsoft.com/office/drawing/2014/main" id="{45A82BD8-9DAB-4BE5-B38C-010830713DAF}"/>
              </a:ext>
            </a:extLst>
          </p:cNvPr>
          <p:cNvSpPr txBox="1"/>
          <p:nvPr/>
        </p:nvSpPr>
        <p:spPr>
          <a:xfrm>
            <a:off x="2208126" y="3998349"/>
            <a:ext cx="3046800" cy="54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700" b="1" dirty="0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Đối tượng </a:t>
            </a:r>
            <a:r>
              <a:rPr lang="en-US" sz="1700" b="1" dirty="0" err="1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khách</a:t>
            </a:r>
            <a:r>
              <a:rPr lang="en-US" sz="1700" b="1" dirty="0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hàng</a:t>
            </a:r>
            <a:r>
              <a:rPr lang="en-US" sz="1700" b="1" dirty="0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lớn</a:t>
            </a:r>
            <a:endParaRPr sz="1700" b="1" dirty="0">
              <a:solidFill>
                <a:srgbClr val="DB46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7" name="Google Shape;2038;p79">
            <a:extLst>
              <a:ext uri="{FF2B5EF4-FFF2-40B4-BE49-F238E27FC236}">
                <a16:creationId xmlns:a16="http://schemas.microsoft.com/office/drawing/2014/main" id="{A493D5BC-D0D4-4906-A305-5958808E2DEF}"/>
              </a:ext>
            </a:extLst>
          </p:cNvPr>
          <p:cNvGrpSpPr/>
          <p:nvPr/>
        </p:nvGrpSpPr>
        <p:grpSpPr>
          <a:xfrm>
            <a:off x="6377790" y="1562060"/>
            <a:ext cx="1745840" cy="2796759"/>
            <a:chOff x="4012050" y="1879775"/>
            <a:chExt cx="776000" cy="1248000"/>
          </a:xfrm>
        </p:grpSpPr>
        <p:sp>
          <p:nvSpPr>
            <p:cNvPr id="88" name="Google Shape;2039;p79">
              <a:extLst>
                <a:ext uri="{FF2B5EF4-FFF2-40B4-BE49-F238E27FC236}">
                  <a16:creationId xmlns:a16="http://schemas.microsoft.com/office/drawing/2014/main" id="{75D2129A-D29A-4279-A7F4-F4AA112E141A}"/>
                </a:ext>
              </a:extLst>
            </p:cNvPr>
            <p:cNvSpPr/>
            <p:nvPr/>
          </p:nvSpPr>
          <p:spPr>
            <a:xfrm>
              <a:off x="4237025" y="2537800"/>
              <a:ext cx="120325" cy="589900"/>
            </a:xfrm>
            <a:custGeom>
              <a:avLst/>
              <a:gdLst/>
              <a:ahLst/>
              <a:cxnLst/>
              <a:rect l="l" t="t" r="r" b="b"/>
              <a:pathLst>
                <a:path w="4813" h="23596" extrusionOk="0">
                  <a:moveTo>
                    <a:pt x="1" y="0"/>
                  </a:moveTo>
                  <a:lnTo>
                    <a:pt x="4015" y="23595"/>
                  </a:lnTo>
                  <a:lnTo>
                    <a:pt x="4813" y="23595"/>
                  </a:lnTo>
                  <a:lnTo>
                    <a:pt x="1636" y="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040;p79">
              <a:extLst>
                <a:ext uri="{FF2B5EF4-FFF2-40B4-BE49-F238E27FC236}">
                  <a16:creationId xmlns:a16="http://schemas.microsoft.com/office/drawing/2014/main" id="{EAE35FA0-F654-4DF1-90FB-17964A3FB109}"/>
                </a:ext>
              </a:extLst>
            </p:cNvPr>
            <p:cNvSpPr/>
            <p:nvPr/>
          </p:nvSpPr>
          <p:spPr>
            <a:xfrm>
              <a:off x="4012050" y="2537800"/>
              <a:ext cx="120325" cy="589900"/>
            </a:xfrm>
            <a:custGeom>
              <a:avLst/>
              <a:gdLst/>
              <a:ahLst/>
              <a:cxnLst/>
              <a:rect l="l" t="t" r="r" b="b"/>
              <a:pathLst>
                <a:path w="4813" h="23596" extrusionOk="0">
                  <a:moveTo>
                    <a:pt x="4812" y="0"/>
                  </a:moveTo>
                  <a:lnTo>
                    <a:pt x="3177" y="27"/>
                  </a:lnTo>
                  <a:lnTo>
                    <a:pt x="0" y="23595"/>
                  </a:lnTo>
                  <a:lnTo>
                    <a:pt x="798" y="23595"/>
                  </a:lnTo>
                  <a:lnTo>
                    <a:pt x="4812" y="0"/>
                  </a:ln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041;p79">
              <a:extLst>
                <a:ext uri="{FF2B5EF4-FFF2-40B4-BE49-F238E27FC236}">
                  <a16:creationId xmlns:a16="http://schemas.microsoft.com/office/drawing/2014/main" id="{BACA0B11-84B6-4E33-854A-35B6A5A8BE48}"/>
                </a:ext>
              </a:extLst>
            </p:cNvPr>
            <p:cNvSpPr/>
            <p:nvPr/>
          </p:nvSpPr>
          <p:spPr>
            <a:xfrm>
              <a:off x="4616550" y="2674700"/>
              <a:ext cx="115000" cy="434725"/>
            </a:xfrm>
            <a:custGeom>
              <a:avLst/>
              <a:gdLst/>
              <a:ahLst/>
              <a:cxnLst/>
              <a:rect l="l" t="t" r="r" b="b"/>
              <a:pathLst>
                <a:path w="4600" h="17389" extrusionOk="0">
                  <a:moveTo>
                    <a:pt x="1" y="1"/>
                  </a:moveTo>
                  <a:lnTo>
                    <a:pt x="3789" y="17388"/>
                  </a:lnTo>
                  <a:lnTo>
                    <a:pt x="4600" y="17388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042;p79">
              <a:extLst>
                <a:ext uri="{FF2B5EF4-FFF2-40B4-BE49-F238E27FC236}">
                  <a16:creationId xmlns:a16="http://schemas.microsoft.com/office/drawing/2014/main" id="{49E5B6E7-BE34-4BE5-B4E4-2D635A1AFB67}"/>
                </a:ext>
              </a:extLst>
            </p:cNvPr>
            <p:cNvSpPr/>
            <p:nvPr/>
          </p:nvSpPr>
          <p:spPr>
            <a:xfrm>
              <a:off x="4384925" y="2674700"/>
              <a:ext cx="115000" cy="434725"/>
            </a:xfrm>
            <a:custGeom>
              <a:avLst/>
              <a:gdLst/>
              <a:ahLst/>
              <a:cxnLst/>
              <a:rect l="l" t="t" r="r" b="b"/>
              <a:pathLst>
                <a:path w="4600" h="17389" extrusionOk="0">
                  <a:moveTo>
                    <a:pt x="2393" y="1"/>
                  </a:moveTo>
                  <a:lnTo>
                    <a:pt x="0" y="17388"/>
                  </a:lnTo>
                  <a:lnTo>
                    <a:pt x="811" y="17388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043;p79">
              <a:extLst>
                <a:ext uri="{FF2B5EF4-FFF2-40B4-BE49-F238E27FC236}">
                  <a16:creationId xmlns:a16="http://schemas.microsoft.com/office/drawing/2014/main" id="{39D0BA70-BAD5-4090-9BAF-EAD30F175B17}"/>
                </a:ext>
              </a:extLst>
            </p:cNvPr>
            <p:cNvSpPr/>
            <p:nvPr/>
          </p:nvSpPr>
          <p:spPr>
            <a:xfrm>
              <a:off x="4403525" y="2242350"/>
              <a:ext cx="384525" cy="444025"/>
            </a:xfrm>
            <a:custGeom>
              <a:avLst/>
              <a:gdLst/>
              <a:ahLst/>
              <a:cxnLst/>
              <a:rect l="l" t="t" r="r" b="b"/>
              <a:pathLst>
                <a:path w="15381" h="17761" extrusionOk="0">
                  <a:moveTo>
                    <a:pt x="7990" y="1"/>
                  </a:moveTo>
                  <a:lnTo>
                    <a:pt x="1" y="17760"/>
                  </a:lnTo>
                  <a:lnTo>
                    <a:pt x="10901" y="17760"/>
                  </a:lnTo>
                  <a:cubicBezTo>
                    <a:pt x="11885" y="17760"/>
                    <a:pt x="12722" y="17056"/>
                    <a:pt x="12882" y="16072"/>
                  </a:cubicBezTo>
                  <a:lnTo>
                    <a:pt x="15208" y="1968"/>
                  </a:lnTo>
                  <a:cubicBezTo>
                    <a:pt x="15381" y="944"/>
                    <a:pt x="14583" y="1"/>
                    <a:pt x="13546" y="1"/>
                  </a:cubicBezTo>
                  <a:close/>
                </a:path>
              </a:pathLst>
            </a:custGeom>
            <a:solidFill>
              <a:srgbClr val="DEA2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044;p79">
              <a:extLst>
                <a:ext uri="{FF2B5EF4-FFF2-40B4-BE49-F238E27FC236}">
                  <a16:creationId xmlns:a16="http://schemas.microsoft.com/office/drawing/2014/main" id="{47792CE3-C8A9-491C-B6F4-BDE75B7014F6}"/>
                </a:ext>
              </a:extLst>
            </p:cNvPr>
            <p:cNvSpPr/>
            <p:nvPr/>
          </p:nvSpPr>
          <p:spPr>
            <a:xfrm>
              <a:off x="4442075" y="1879775"/>
              <a:ext cx="260575" cy="233650"/>
            </a:xfrm>
            <a:custGeom>
              <a:avLst/>
              <a:gdLst/>
              <a:ahLst/>
              <a:cxnLst/>
              <a:rect l="l" t="t" r="r" b="b"/>
              <a:pathLst>
                <a:path w="10423" h="9346" extrusionOk="0">
                  <a:moveTo>
                    <a:pt x="1" y="1"/>
                  </a:moveTo>
                  <a:lnTo>
                    <a:pt x="1" y="9346"/>
                  </a:lnTo>
                  <a:lnTo>
                    <a:pt x="10422" y="9346"/>
                  </a:lnTo>
                  <a:lnTo>
                    <a:pt x="10422" y="1"/>
                  </a:lnTo>
                  <a:close/>
                </a:path>
              </a:pathLst>
            </a:custGeom>
            <a:solidFill>
              <a:srgbClr val="DEA2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045;p79">
              <a:extLst>
                <a:ext uri="{FF2B5EF4-FFF2-40B4-BE49-F238E27FC236}">
                  <a16:creationId xmlns:a16="http://schemas.microsoft.com/office/drawing/2014/main" id="{F29BBE1B-964B-4DD3-A4A4-94FC08B01C2F}"/>
                </a:ext>
              </a:extLst>
            </p:cNvPr>
            <p:cNvSpPr/>
            <p:nvPr/>
          </p:nvSpPr>
          <p:spPr>
            <a:xfrm>
              <a:off x="4473650" y="1924975"/>
              <a:ext cx="157550" cy="25"/>
            </a:xfrm>
            <a:custGeom>
              <a:avLst/>
              <a:gdLst/>
              <a:ahLst/>
              <a:cxnLst/>
              <a:rect l="l" t="t" r="r" b="b"/>
              <a:pathLst>
                <a:path w="6302" h="1" fill="none" extrusionOk="0">
                  <a:moveTo>
                    <a:pt x="0" y="1"/>
                  </a:moveTo>
                  <a:lnTo>
                    <a:pt x="6301" y="1"/>
                  </a:lnTo>
                </a:path>
              </a:pathLst>
            </a:custGeom>
            <a:noFill/>
            <a:ln w="2000" cap="flat" cmpd="sng">
              <a:solidFill>
                <a:srgbClr val="FFF0DE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046;p79">
              <a:extLst>
                <a:ext uri="{FF2B5EF4-FFF2-40B4-BE49-F238E27FC236}">
                  <a16:creationId xmlns:a16="http://schemas.microsoft.com/office/drawing/2014/main" id="{C44F9429-B31A-435D-8C8A-5814404633CE}"/>
                </a:ext>
              </a:extLst>
            </p:cNvPr>
            <p:cNvSpPr/>
            <p:nvPr/>
          </p:nvSpPr>
          <p:spPr>
            <a:xfrm>
              <a:off x="4473650" y="1960875"/>
              <a:ext cx="157550" cy="25"/>
            </a:xfrm>
            <a:custGeom>
              <a:avLst/>
              <a:gdLst/>
              <a:ahLst/>
              <a:cxnLst/>
              <a:rect l="l" t="t" r="r" b="b"/>
              <a:pathLst>
                <a:path w="6302" h="1" fill="none" extrusionOk="0">
                  <a:moveTo>
                    <a:pt x="0" y="0"/>
                  </a:moveTo>
                  <a:lnTo>
                    <a:pt x="6301" y="0"/>
                  </a:lnTo>
                </a:path>
              </a:pathLst>
            </a:custGeom>
            <a:noFill/>
            <a:ln w="2000" cap="flat" cmpd="sng">
              <a:solidFill>
                <a:srgbClr val="FFF0DE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047;p79">
              <a:extLst>
                <a:ext uri="{FF2B5EF4-FFF2-40B4-BE49-F238E27FC236}">
                  <a16:creationId xmlns:a16="http://schemas.microsoft.com/office/drawing/2014/main" id="{37D67404-76DE-40C0-A397-AD91073DBF1C}"/>
                </a:ext>
              </a:extLst>
            </p:cNvPr>
            <p:cNvSpPr/>
            <p:nvPr/>
          </p:nvSpPr>
          <p:spPr>
            <a:xfrm>
              <a:off x="4473650" y="1996750"/>
              <a:ext cx="157550" cy="25"/>
            </a:xfrm>
            <a:custGeom>
              <a:avLst/>
              <a:gdLst/>
              <a:ahLst/>
              <a:cxnLst/>
              <a:rect l="l" t="t" r="r" b="b"/>
              <a:pathLst>
                <a:path w="6302" h="1" fill="none" extrusionOk="0">
                  <a:moveTo>
                    <a:pt x="0" y="1"/>
                  </a:moveTo>
                  <a:lnTo>
                    <a:pt x="6301" y="1"/>
                  </a:lnTo>
                </a:path>
              </a:pathLst>
            </a:custGeom>
            <a:noFill/>
            <a:ln w="2000" cap="flat" cmpd="sng">
              <a:solidFill>
                <a:srgbClr val="FFF0DE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048;p79">
              <a:extLst>
                <a:ext uri="{FF2B5EF4-FFF2-40B4-BE49-F238E27FC236}">
                  <a16:creationId xmlns:a16="http://schemas.microsoft.com/office/drawing/2014/main" id="{3210ACF6-D66C-4A73-8EFB-2C8525382DC0}"/>
                </a:ext>
              </a:extLst>
            </p:cNvPr>
            <p:cNvSpPr/>
            <p:nvPr/>
          </p:nvSpPr>
          <p:spPr>
            <a:xfrm>
              <a:off x="4473650" y="2032650"/>
              <a:ext cx="157550" cy="25"/>
            </a:xfrm>
            <a:custGeom>
              <a:avLst/>
              <a:gdLst/>
              <a:ahLst/>
              <a:cxnLst/>
              <a:rect l="l" t="t" r="r" b="b"/>
              <a:pathLst>
                <a:path w="6302" h="1" fill="none" extrusionOk="0">
                  <a:moveTo>
                    <a:pt x="0" y="1"/>
                  </a:moveTo>
                  <a:lnTo>
                    <a:pt x="6301" y="1"/>
                  </a:lnTo>
                </a:path>
              </a:pathLst>
            </a:custGeom>
            <a:noFill/>
            <a:ln w="2000" cap="flat" cmpd="sng">
              <a:solidFill>
                <a:srgbClr val="FFF0DE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049;p79">
              <a:extLst>
                <a:ext uri="{FF2B5EF4-FFF2-40B4-BE49-F238E27FC236}">
                  <a16:creationId xmlns:a16="http://schemas.microsoft.com/office/drawing/2014/main" id="{1B33DC78-0BD5-46C4-B509-56056BC558F8}"/>
                </a:ext>
              </a:extLst>
            </p:cNvPr>
            <p:cNvSpPr/>
            <p:nvPr/>
          </p:nvSpPr>
          <p:spPr>
            <a:xfrm>
              <a:off x="4473650" y="2068550"/>
              <a:ext cx="157550" cy="25"/>
            </a:xfrm>
            <a:custGeom>
              <a:avLst/>
              <a:gdLst/>
              <a:ahLst/>
              <a:cxnLst/>
              <a:rect l="l" t="t" r="r" b="b"/>
              <a:pathLst>
                <a:path w="6302" h="1" fill="none" extrusionOk="0">
                  <a:moveTo>
                    <a:pt x="0" y="0"/>
                  </a:moveTo>
                  <a:lnTo>
                    <a:pt x="6301" y="0"/>
                  </a:lnTo>
                </a:path>
              </a:pathLst>
            </a:custGeom>
            <a:noFill/>
            <a:ln w="2000" cap="flat" cmpd="sng">
              <a:solidFill>
                <a:srgbClr val="FFF0DE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050;p79">
              <a:extLst>
                <a:ext uri="{FF2B5EF4-FFF2-40B4-BE49-F238E27FC236}">
                  <a16:creationId xmlns:a16="http://schemas.microsoft.com/office/drawing/2014/main" id="{E3F314BA-4FC1-46FA-B248-A7D194268DC1}"/>
                </a:ext>
              </a:extLst>
            </p:cNvPr>
            <p:cNvSpPr/>
            <p:nvPr/>
          </p:nvSpPr>
          <p:spPr>
            <a:xfrm>
              <a:off x="4644800" y="1912025"/>
              <a:ext cx="29275" cy="19950"/>
            </a:xfrm>
            <a:custGeom>
              <a:avLst/>
              <a:gdLst/>
              <a:ahLst/>
              <a:cxnLst/>
              <a:rect l="l" t="t" r="r" b="b"/>
              <a:pathLst>
                <a:path w="1171" h="798" fill="none" extrusionOk="0">
                  <a:moveTo>
                    <a:pt x="0" y="253"/>
                  </a:moveTo>
                  <a:lnTo>
                    <a:pt x="479" y="798"/>
                  </a:lnTo>
                  <a:lnTo>
                    <a:pt x="1170" y="0"/>
                  </a:lnTo>
                </a:path>
              </a:pathLst>
            </a:custGeom>
            <a:noFill/>
            <a:ln w="4325" cap="rnd" cmpd="sng">
              <a:solidFill>
                <a:srgbClr val="3D48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051;p79">
              <a:extLst>
                <a:ext uri="{FF2B5EF4-FFF2-40B4-BE49-F238E27FC236}">
                  <a16:creationId xmlns:a16="http://schemas.microsoft.com/office/drawing/2014/main" id="{91AC1354-7474-498E-BA58-DDEAAA6CE0FF}"/>
                </a:ext>
              </a:extLst>
            </p:cNvPr>
            <p:cNvSpPr/>
            <p:nvPr/>
          </p:nvSpPr>
          <p:spPr>
            <a:xfrm>
              <a:off x="4644800" y="1947900"/>
              <a:ext cx="29275" cy="19975"/>
            </a:xfrm>
            <a:custGeom>
              <a:avLst/>
              <a:gdLst/>
              <a:ahLst/>
              <a:cxnLst/>
              <a:rect l="l" t="t" r="r" b="b"/>
              <a:pathLst>
                <a:path w="1171" h="799" fill="none" extrusionOk="0">
                  <a:moveTo>
                    <a:pt x="0" y="240"/>
                  </a:moveTo>
                  <a:lnTo>
                    <a:pt x="479" y="798"/>
                  </a:lnTo>
                  <a:lnTo>
                    <a:pt x="1170" y="1"/>
                  </a:lnTo>
                </a:path>
              </a:pathLst>
            </a:custGeom>
            <a:noFill/>
            <a:ln w="4325" cap="rnd" cmpd="sng">
              <a:solidFill>
                <a:srgbClr val="3D48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052;p79">
              <a:extLst>
                <a:ext uri="{FF2B5EF4-FFF2-40B4-BE49-F238E27FC236}">
                  <a16:creationId xmlns:a16="http://schemas.microsoft.com/office/drawing/2014/main" id="{F4688902-F03F-4B3C-94C3-934947E6F680}"/>
                </a:ext>
              </a:extLst>
            </p:cNvPr>
            <p:cNvSpPr/>
            <p:nvPr/>
          </p:nvSpPr>
          <p:spPr>
            <a:xfrm>
              <a:off x="4644800" y="1983475"/>
              <a:ext cx="29275" cy="19950"/>
            </a:xfrm>
            <a:custGeom>
              <a:avLst/>
              <a:gdLst/>
              <a:ahLst/>
              <a:cxnLst/>
              <a:rect l="l" t="t" r="r" b="b"/>
              <a:pathLst>
                <a:path w="1171" h="798" fill="none" extrusionOk="0">
                  <a:moveTo>
                    <a:pt x="0" y="240"/>
                  </a:moveTo>
                  <a:lnTo>
                    <a:pt x="479" y="798"/>
                  </a:lnTo>
                  <a:lnTo>
                    <a:pt x="1170" y="0"/>
                  </a:lnTo>
                </a:path>
              </a:pathLst>
            </a:custGeom>
            <a:noFill/>
            <a:ln w="4325" cap="rnd" cmpd="sng">
              <a:solidFill>
                <a:srgbClr val="3D48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053;p79">
              <a:extLst>
                <a:ext uri="{FF2B5EF4-FFF2-40B4-BE49-F238E27FC236}">
                  <a16:creationId xmlns:a16="http://schemas.microsoft.com/office/drawing/2014/main" id="{F769136A-73CE-49C9-ABBF-663CFB797E58}"/>
                </a:ext>
              </a:extLst>
            </p:cNvPr>
            <p:cNvSpPr/>
            <p:nvPr/>
          </p:nvSpPr>
          <p:spPr>
            <a:xfrm>
              <a:off x="4644800" y="2019025"/>
              <a:ext cx="29275" cy="19975"/>
            </a:xfrm>
            <a:custGeom>
              <a:avLst/>
              <a:gdLst/>
              <a:ahLst/>
              <a:cxnLst/>
              <a:rect l="l" t="t" r="r" b="b"/>
              <a:pathLst>
                <a:path w="1171" h="799" fill="none" extrusionOk="0">
                  <a:moveTo>
                    <a:pt x="0" y="253"/>
                  </a:moveTo>
                  <a:lnTo>
                    <a:pt x="479" y="798"/>
                  </a:lnTo>
                  <a:lnTo>
                    <a:pt x="1170" y="1"/>
                  </a:lnTo>
                </a:path>
              </a:pathLst>
            </a:custGeom>
            <a:noFill/>
            <a:ln w="4325" cap="rnd" cmpd="sng">
              <a:solidFill>
                <a:srgbClr val="3D48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054;p79">
              <a:extLst>
                <a:ext uri="{FF2B5EF4-FFF2-40B4-BE49-F238E27FC236}">
                  <a16:creationId xmlns:a16="http://schemas.microsoft.com/office/drawing/2014/main" id="{F29DEEB6-3E4A-4040-A96B-0E0C26C23E41}"/>
                </a:ext>
              </a:extLst>
            </p:cNvPr>
            <p:cNvSpPr/>
            <p:nvPr/>
          </p:nvSpPr>
          <p:spPr>
            <a:xfrm>
              <a:off x="4644800" y="2054925"/>
              <a:ext cx="29275" cy="19950"/>
            </a:xfrm>
            <a:custGeom>
              <a:avLst/>
              <a:gdLst/>
              <a:ahLst/>
              <a:cxnLst/>
              <a:rect l="l" t="t" r="r" b="b"/>
              <a:pathLst>
                <a:path w="1171" h="798" fill="none" extrusionOk="0">
                  <a:moveTo>
                    <a:pt x="0" y="240"/>
                  </a:moveTo>
                  <a:lnTo>
                    <a:pt x="479" y="798"/>
                  </a:lnTo>
                  <a:lnTo>
                    <a:pt x="1170" y="0"/>
                  </a:lnTo>
                </a:path>
              </a:pathLst>
            </a:custGeom>
            <a:noFill/>
            <a:ln w="4325" cap="rnd" cmpd="sng">
              <a:solidFill>
                <a:srgbClr val="3D48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055;p79">
              <a:extLst>
                <a:ext uri="{FF2B5EF4-FFF2-40B4-BE49-F238E27FC236}">
                  <a16:creationId xmlns:a16="http://schemas.microsoft.com/office/drawing/2014/main" id="{C808601C-B231-44A6-913C-AA2CA0D5F91D}"/>
                </a:ext>
              </a:extLst>
            </p:cNvPr>
            <p:cNvSpPr/>
            <p:nvPr/>
          </p:nvSpPr>
          <p:spPr>
            <a:xfrm>
              <a:off x="4228175" y="3030300"/>
              <a:ext cx="136175" cy="97475"/>
            </a:xfrm>
            <a:custGeom>
              <a:avLst/>
              <a:gdLst/>
              <a:ahLst/>
              <a:cxnLst/>
              <a:rect l="l" t="t" r="r" b="b"/>
              <a:pathLst>
                <a:path w="5447" h="3899" extrusionOk="0">
                  <a:moveTo>
                    <a:pt x="4555" y="0"/>
                  </a:moveTo>
                  <a:lnTo>
                    <a:pt x="2522" y="572"/>
                  </a:lnTo>
                  <a:lnTo>
                    <a:pt x="2522" y="851"/>
                  </a:lnTo>
                  <a:cubicBezTo>
                    <a:pt x="2522" y="1277"/>
                    <a:pt x="2322" y="1675"/>
                    <a:pt x="1963" y="1928"/>
                  </a:cubicBezTo>
                  <a:cubicBezTo>
                    <a:pt x="1551" y="2220"/>
                    <a:pt x="993" y="2619"/>
                    <a:pt x="581" y="2898"/>
                  </a:cubicBezTo>
                  <a:cubicBezTo>
                    <a:pt x="355" y="3058"/>
                    <a:pt x="222" y="3231"/>
                    <a:pt x="129" y="3390"/>
                  </a:cubicBezTo>
                  <a:cubicBezTo>
                    <a:pt x="0" y="3624"/>
                    <a:pt x="190" y="3898"/>
                    <a:pt x="436" y="3898"/>
                  </a:cubicBezTo>
                  <a:cubicBezTo>
                    <a:pt x="470" y="3898"/>
                    <a:pt x="505" y="3893"/>
                    <a:pt x="541" y="3882"/>
                  </a:cubicBezTo>
                  <a:lnTo>
                    <a:pt x="3957" y="2805"/>
                  </a:lnTo>
                  <a:lnTo>
                    <a:pt x="4024" y="2367"/>
                  </a:lnTo>
                  <a:lnTo>
                    <a:pt x="4223" y="2725"/>
                  </a:lnTo>
                  <a:lnTo>
                    <a:pt x="5007" y="2486"/>
                  </a:lnTo>
                  <a:cubicBezTo>
                    <a:pt x="5313" y="2380"/>
                    <a:pt x="5446" y="2034"/>
                    <a:pt x="5286" y="1755"/>
                  </a:cubicBezTo>
                  <a:lnTo>
                    <a:pt x="4914" y="1144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056;p79">
              <a:extLst>
                <a:ext uri="{FF2B5EF4-FFF2-40B4-BE49-F238E27FC236}">
                  <a16:creationId xmlns:a16="http://schemas.microsoft.com/office/drawing/2014/main" id="{2C74AC18-2C53-4538-90BF-63A4E881CD78}"/>
                </a:ext>
              </a:extLst>
            </p:cNvPr>
            <p:cNvSpPr/>
            <p:nvPr/>
          </p:nvSpPr>
          <p:spPr>
            <a:xfrm>
              <a:off x="4244000" y="3063525"/>
              <a:ext cx="142600" cy="64175"/>
            </a:xfrm>
            <a:custGeom>
              <a:avLst/>
              <a:gdLst/>
              <a:ahLst/>
              <a:cxnLst/>
              <a:rect l="l" t="t" r="r" b="b"/>
              <a:pathLst>
                <a:path w="5704" h="2567" extrusionOk="0">
                  <a:moveTo>
                    <a:pt x="3337" y="1"/>
                  </a:moveTo>
                  <a:lnTo>
                    <a:pt x="3258" y="267"/>
                  </a:lnTo>
                  <a:cubicBezTo>
                    <a:pt x="3138" y="679"/>
                    <a:pt x="2819" y="998"/>
                    <a:pt x="2407" y="1131"/>
                  </a:cubicBezTo>
                  <a:cubicBezTo>
                    <a:pt x="1928" y="1290"/>
                    <a:pt x="1277" y="1503"/>
                    <a:pt x="798" y="1649"/>
                  </a:cubicBezTo>
                  <a:cubicBezTo>
                    <a:pt x="533" y="1729"/>
                    <a:pt x="347" y="1848"/>
                    <a:pt x="227" y="1981"/>
                  </a:cubicBezTo>
                  <a:cubicBezTo>
                    <a:pt x="1" y="2194"/>
                    <a:pt x="160" y="2566"/>
                    <a:pt x="466" y="2566"/>
                  </a:cubicBezTo>
                  <a:lnTo>
                    <a:pt x="4042" y="2566"/>
                  </a:lnTo>
                  <a:lnTo>
                    <a:pt x="4241" y="2167"/>
                  </a:lnTo>
                  <a:lnTo>
                    <a:pt x="4334" y="2566"/>
                  </a:lnTo>
                  <a:lnTo>
                    <a:pt x="5145" y="2566"/>
                  </a:lnTo>
                  <a:cubicBezTo>
                    <a:pt x="5464" y="2566"/>
                    <a:pt x="5704" y="2274"/>
                    <a:pt x="5624" y="1955"/>
                  </a:cubicBezTo>
                  <a:lnTo>
                    <a:pt x="5464" y="1264"/>
                  </a:lnTo>
                  <a:lnTo>
                    <a:pt x="5464" y="54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057;p79">
              <a:extLst>
                <a:ext uri="{FF2B5EF4-FFF2-40B4-BE49-F238E27FC236}">
                  <a16:creationId xmlns:a16="http://schemas.microsoft.com/office/drawing/2014/main" id="{CD0C8367-78F1-41A9-9929-61902FC6E284}"/>
                </a:ext>
              </a:extLst>
            </p:cNvPr>
            <p:cNvSpPr/>
            <p:nvPr/>
          </p:nvSpPr>
          <p:spPr>
            <a:xfrm>
              <a:off x="4184525" y="2181875"/>
              <a:ext cx="296450" cy="336675"/>
            </a:xfrm>
            <a:custGeom>
              <a:avLst/>
              <a:gdLst/>
              <a:ahLst/>
              <a:cxnLst/>
              <a:rect l="l" t="t" r="r" b="b"/>
              <a:pathLst>
                <a:path w="11858" h="13467" extrusionOk="0">
                  <a:moveTo>
                    <a:pt x="9532" y="0"/>
                  </a:moveTo>
                  <a:lnTo>
                    <a:pt x="9532" y="0"/>
                  </a:lnTo>
                  <a:cubicBezTo>
                    <a:pt x="6966" y="452"/>
                    <a:pt x="5557" y="2659"/>
                    <a:pt x="4826" y="3749"/>
                  </a:cubicBezTo>
                  <a:cubicBezTo>
                    <a:pt x="4108" y="4839"/>
                    <a:pt x="0" y="12629"/>
                    <a:pt x="0" y="12629"/>
                  </a:cubicBezTo>
                  <a:lnTo>
                    <a:pt x="5863" y="13466"/>
                  </a:lnTo>
                  <a:lnTo>
                    <a:pt x="7764" y="7404"/>
                  </a:lnTo>
                  <a:lnTo>
                    <a:pt x="9571" y="11166"/>
                  </a:lnTo>
                  <a:lnTo>
                    <a:pt x="11858" y="11166"/>
                  </a:lnTo>
                  <a:lnTo>
                    <a:pt x="9332" y="745"/>
                  </a:lnTo>
                  <a:lnTo>
                    <a:pt x="9532" y="0"/>
                  </a:lnTo>
                  <a:close/>
                </a:path>
              </a:pathLst>
            </a:custGeom>
            <a:solidFill>
              <a:srgbClr val="3D4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058;p79">
              <a:extLst>
                <a:ext uri="{FF2B5EF4-FFF2-40B4-BE49-F238E27FC236}">
                  <a16:creationId xmlns:a16="http://schemas.microsoft.com/office/drawing/2014/main" id="{227E14B7-FF7C-43E5-9EE2-5EB02CC7EE29}"/>
                </a:ext>
              </a:extLst>
            </p:cNvPr>
            <p:cNvSpPr/>
            <p:nvPr/>
          </p:nvSpPr>
          <p:spPr>
            <a:xfrm>
              <a:off x="4399550" y="2136675"/>
              <a:ext cx="71800" cy="66150"/>
            </a:xfrm>
            <a:custGeom>
              <a:avLst/>
              <a:gdLst/>
              <a:ahLst/>
              <a:cxnLst/>
              <a:rect l="l" t="t" r="r" b="b"/>
              <a:pathLst>
                <a:path w="2872" h="2646" extrusionOk="0">
                  <a:moveTo>
                    <a:pt x="1383" y="0"/>
                  </a:moveTo>
                  <a:lnTo>
                    <a:pt x="0" y="1330"/>
                  </a:lnTo>
                  <a:lnTo>
                    <a:pt x="1476" y="2646"/>
                  </a:lnTo>
                  <a:cubicBezTo>
                    <a:pt x="2486" y="2632"/>
                    <a:pt x="2871" y="1024"/>
                    <a:pt x="2871" y="1024"/>
                  </a:cubicBezTo>
                  <a:lnTo>
                    <a:pt x="1383" y="0"/>
                  </a:lnTo>
                  <a:close/>
                </a:path>
              </a:pathLst>
            </a:custGeom>
            <a:solidFill>
              <a:srgbClr val="F7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059;p79">
              <a:extLst>
                <a:ext uri="{FF2B5EF4-FFF2-40B4-BE49-F238E27FC236}">
                  <a16:creationId xmlns:a16="http://schemas.microsoft.com/office/drawing/2014/main" id="{2E55BA3F-FDC4-445C-9AD2-33BD3176BF7E}"/>
                </a:ext>
              </a:extLst>
            </p:cNvPr>
            <p:cNvSpPr/>
            <p:nvPr/>
          </p:nvSpPr>
          <p:spPr>
            <a:xfrm>
              <a:off x="4401525" y="2146300"/>
              <a:ext cx="34250" cy="36925"/>
            </a:xfrm>
            <a:custGeom>
              <a:avLst/>
              <a:gdLst/>
              <a:ahLst/>
              <a:cxnLst/>
              <a:rect l="l" t="t" r="r" b="b"/>
              <a:pathLst>
                <a:path w="1370" h="1477" extrusionOk="0">
                  <a:moveTo>
                    <a:pt x="1131" y="1"/>
                  </a:moveTo>
                  <a:lnTo>
                    <a:pt x="1" y="1011"/>
                  </a:lnTo>
                  <a:lnTo>
                    <a:pt x="519" y="1476"/>
                  </a:lnTo>
                  <a:cubicBezTo>
                    <a:pt x="1370" y="1211"/>
                    <a:pt x="1131" y="1"/>
                    <a:pt x="1131" y="1"/>
                  </a:cubicBezTo>
                  <a:close/>
                </a:path>
              </a:pathLst>
            </a:custGeom>
            <a:solidFill>
              <a:srgbClr val="DB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060;p79">
              <a:extLst>
                <a:ext uri="{FF2B5EF4-FFF2-40B4-BE49-F238E27FC236}">
                  <a16:creationId xmlns:a16="http://schemas.microsoft.com/office/drawing/2014/main" id="{7C591EFC-7681-4AAF-9F18-17197B2490A0}"/>
                </a:ext>
              </a:extLst>
            </p:cNvPr>
            <p:cNvSpPr/>
            <p:nvPr/>
          </p:nvSpPr>
          <p:spPr>
            <a:xfrm>
              <a:off x="4362650" y="2066625"/>
              <a:ext cx="90750" cy="75050"/>
            </a:xfrm>
            <a:custGeom>
              <a:avLst/>
              <a:gdLst/>
              <a:ahLst/>
              <a:cxnLst/>
              <a:rect l="l" t="t" r="r" b="b"/>
              <a:pathLst>
                <a:path w="3630" h="3002" extrusionOk="0">
                  <a:moveTo>
                    <a:pt x="1653" y="0"/>
                  </a:moveTo>
                  <a:cubicBezTo>
                    <a:pt x="1481" y="0"/>
                    <a:pt x="1304" y="21"/>
                    <a:pt x="1130" y="64"/>
                  </a:cubicBezTo>
                  <a:cubicBezTo>
                    <a:pt x="280" y="277"/>
                    <a:pt x="1" y="1048"/>
                    <a:pt x="173" y="1420"/>
                  </a:cubicBezTo>
                  <a:cubicBezTo>
                    <a:pt x="346" y="1792"/>
                    <a:pt x="585" y="2005"/>
                    <a:pt x="585" y="2005"/>
                  </a:cubicBezTo>
                  <a:lnTo>
                    <a:pt x="2898" y="3002"/>
                  </a:lnTo>
                  <a:cubicBezTo>
                    <a:pt x="2898" y="3002"/>
                    <a:pt x="3164" y="2895"/>
                    <a:pt x="3390" y="2350"/>
                  </a:cubicBezTo>
                  <a:cubicBezTo>
                    <a:pt x="3630" y="1805"/>
                    <a:pt x="3630" y="981"/>
                    <a:pt x="2952" y="729"/>
                  </a:cubicBezTo>
                  <a:cubicBezTo>
                    <a:pt x="2909" y="306"/>
                    <a:pt x="2320" y="0"/>
                    <a:pt x="1653" y="0"/>
                  </a:cubicBez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061;p79">
              <a:extLst>
                <a:ext uri="{FF2B5EF4-FFF2-40B4-BE49-F238E27FC236}">
                  <a16:creationId xmlns:a16="http://schemas.microsoft.com/office/drawing/2014/main" id="{10634AF5-7CAC-4E47-91C0-FFC1F8DE259E}"/>
                </a:ext>
              </a:extLst>
            </p:cNvPr>
            <p:cNvSpPr/>
            <p:nvPr/>
          </p:nvSpPr>
          <p:spPr>
            <a:xfrm>
              <a:off x="4368150" y="2105100"/>
              <a:ext cx="73300" cy="69200"/>
            </a:xfrm>
            <a:custGeom>
              <a:avLst/>
              <a:gdLst/>
              <a:ahLst/>
              <a:cxnLst/>
              <a:rect l="l" t="t" r="r" b="b"/>
              <a:pathLst>
                <a:path w="2932" h="2768" extrusionOk="0">
                  <a:moveTo>
                    <a:pt x="272" y="1"/>
                  </a:moveTo>
                  <a:lnTo>
                    <a:pt x="246" y="1303"/>
                  </a:lnTo>
                  <a:cubicBezTo>
                    <a:pt x="0" y="1897"/>
                    <a:pt x="357" y="2768"/>
                    <a:pt x="1207" y="2768"/>
                  </a:cubicBezTo>
                  <a:cubicBezTo>
                    <a:pt x="1232" y="2768"/>
                    <a:pt x="1257" y="2767"/>
                    <a:pt x="1283" y="2765"/>
                  </a:cubicBezTo>
                  <a:cubicBezTo>
                    <a:pt x="2187" y="2699"/>
                    <a:pt x="2492" y="1556"/>
                    <a:pt x="2492" y="1556"/>
                  </a:cubicBezTo>
                  <a:cubicBezTo>
                    <a:pt x="2865" y="1516"/>
                    <a:pt x="2931" y="745"/>
                    <a:pt x="2652" y="612"/>
                  </a:cubicBezTo>
                  <a:cubicBezTo>
                    <a:pt x="2610" y="592"/>
                    <a:pt x="2570" y="583"/>
                    <a:pt x="2533" y="583"/>
                  </a:cubicBezTo>
                  <a:cubicBezTo>
                    <a:pt x="2328" y="583"/>
                    <a:pt x="2213" y="851"/>
                    <a:pt x="2213" y="851"/>
                  </a:cubicBezTo>
                  <a:cubicBezTo>
                    <a:pt x="1828" y="386"/>
                    <a:pt x="1828" y="67"/>
                    <a:pt x="1828" y="67"/>
                  </a:cubicBezTo>
                  <a:cubicBezTo>
                    <a:pt x="1564" y="126"/>
                    <a:pt x="1327" y="147"/>
                    <a:pt x="1123" y="147"/>
                  </a:cubicBezTo>
                  <a:cubicBezTo>
                    <a:pt x="586" y="147"/>
                    <a:pt x="272" y="1"/>
                    <a:pt x="272" y="1"/>
                  </a:cubicBezTo>
                  <a:close/>
                </a:path>
              </a:pathLst>
            </a:custGeom>
            <a:solidFill>
              <a:srgbClr val="F7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062;p79">
              <a:extLst>
                <a:ext uri="{FF2B5EF4-FFF2-40B4-BE49-F238E27FC236}">
                  <a16:creationId xmlns:a16="http://schemas.microsoft.com/office/drawing/2014/main" id="{467EE748-A0F7-4A20-A4F8-450BB9BABEDE}"/>
                </a:ext>
              </a:extLst>
            </p:cNvPr>
            <p:cNvSpPr/>
            <p:nvPr/>
          </p:nvSpPr>
          <p:spPr>
            <a:xfrm>
              <a:off x="4380600" y="2123700"/>
              <a:ext cx="4350" cy="8350"/>
            </a:xfrm>
            <a:custGeom>
              <a:avLst/>
              <a:gdLst/>
              <a:ahLst/>
              <a:cxnLst/>
              <a:rect l="l" t="t" r="r" b="b"/>
              <a:pathLst>
                <a:path w="174" h="334" extrusionOk="0">
                  <a:moveTo>
                    <a:pt x="93" y="1"/>
                  </a:moveTo>
                  <a:cubicBezTo>
                    <a:pt x="40" y="1"/>
                    <a:pt x="0" y="81"/>
                    <a:pt x="0" y="160"/>
                  </a:cubicBezTo>
                  <a:cubicBezTo>
                    <a:pt x="0" y="254"/>
                    <a:pt x="40" y="333"/>
                    <a:pt x="93" y="333"/>
                  </a:cubicBezTo>
                  <a:cubicBezTo>
                    <a:pt x="133" y="333"/>
                    <a:pt x="173" y="254"/>
                    <a:pt x="173" y="160"/>
                  </a:cubicBezTo>
                  <a:cubicBezTo>
                    <a:pt x="173" y="81"/>
                    <a:pt x="133" y="1"/>
                    <a:pt x="93" y="1"/>
                  </a:cubicBez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063;p79">
              <a:extLst>
                <a:ext uri="{FF2B5EF4-FFF2-40B4-BE49-F238E27FC236}">
                  <a16:creationId xmlns:a16="http://schemas.microsoft.com/office/drawing/2014/main" id="{27095DFC-A10A-4ECC-9A4E-CFC8BBEFEF06}"/>
                </a:ext>
              </a:extLst>
            </p:cNvPr>
            <p:cNvSpPr/>
            <p:nvPr/>
          </p:nvSpPr>
          <p:spPr>
            <a:xfrm>
              <a:off x="4398200" y="2123700"/>
              <a:ext cx="4350" cy="8350"/>
            </a:xfrm>
            <a:custGeom>
              <a:avLst/>
              <a:gdLst/>
              <a:ahLst/>
              <a:cxnLst/>
              <a:rect l="l" t="t" r="r" b="b"/>
              <a:pathLst>
                <a:path w="174" h="334" extrusionOk="0">
                  <a:moveTo>
                    <a:pt x="81" y="1"/>
                  </a:moveTo>
                  <a:cubicBezTo>
                    <a:pt x="41" y="1"/>
                    <a:pt x="1" y="81"/>
                    <a:pt x="1" y="160"/>
                  </a:cubicBezTo>
                  <a:cubicBezTo>
                    <a:pt x="1" y="254"/>
                    <a:pt x="41" y="333"/>
                    <a:pt x="81" y="333"/>
                  </a:cubicBezTo>
                  <a:cubicBezTo>
                    <a:pt x="134" y="333"/>
                    <a:pt x="174" y="254"/>
                    <a:pt x="174" y="160"/>
                  </a:cubicBezTo>
                  <a:cubicBezTo>
                    <a:pt x="174" y="81"/>
                    <a:pt x="134" y="1"/>
                    <a:pt x="81" y="1"/>
                  </a:cubicBez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064;p79">
              <a:extLst>
                <a:ext uri="{FF2B5EF4-FFF2-40B4-BE49-F238E27FC236}">
                  <a16:creationId xmlns:a16="http://schemas.microsoft.com/office/drawing/2014/main" id="{13A554F4-91C6-4661-85FB-34F22FE5ED50}"/>
                </a:ext>
              </a:extLst>
            </p:cNvPr>
            <p:cNvSpPr/>
            <p:nvPr/>
          </p:nvSpPr>
          <p:spPr>
            <a:xfrm>
              <a:off x="4396225" y="2119400"/>
              <a:ext cx="10975" cy="1025"/>
            </a:xfrm>
            <a:custGeom>
              <a:avLst/>
              <a:gdLst/>
              <a:ahLst/>
              <a:cxnLst/>
              <a:rect l="l" t="t" r="r" b="b"/>
              <a:pathLst>
                <a:path w="439" h="41" fill="none" extrusionOk="0">
                  <a:moveTo>
                    <a:pt x="0" y="40"/>
                  </a:moveTo>
                  <a:lnTo>
                    <a:pt x="439" y="0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065;p79">
              <a:extLst>
                <a:ext uri="{FF2B5EF4-FFF2-40B4-BE49-F238E27FC236}">
                  <a16:creationId xmlns:a16="http://schemas.microsoft.com/office/drawing/2014/main" id="{E3756FAC-C154-4919-925A-373966203367}"/>
                </a:ext>
              </a:extLst>
            </p:cNvPr>
            <p:cNvSpPr/>
            <p:nvPr/>
          </p:nvSpPr>
          <p:spPr>
            <a:xfrm>
              <a:off x="4377950" y="2118400"/>
              <a:ext cx="8000" cy="1025"/>
            </a:xfrm>
            <a:custGeom>
              <a:avLst/>
              <a:gdLst/>
              <a:ahLst/>
              <a:cxnLst/>
              <a:rect l="l" t="t" r="r" b="b"/>
              <a:pathLst>
                <a:path w="320" h="41" fill="none" extrusionOk="0">
                  <a:moveTo>
                    <a:pt x="319" y="40"/>
                  </a:moveTo>
                  <a:lnTo>
                    <a:pt x="0" y="0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066;p79">
              <a:extLst>
                <a:ext uri="{FF2B5EF4-FFF2-40B4-BE49-F238E27FC236}">
                  <a16:creationId xmlns:a16="http://schemas.microsoft.com/office/drawing/2014/main" id="{0B3165AB-9B97-4AEA-B0B9-30514103A705}"/>
                </a:ext>
              </a:extLst>
            </p:cNvPr>
            <p:cNvSpPr/>
            <p:nvPr/>
          </p:nvSpPr>
          <p:spPr>
            <a:xfrm>
              <a:off x="4384250" y="2126375"/>
              <a:ext cx="5350" cy="15975"/>
            </a:xfrm>
            <a:custGeom>
              <a:avLst/>
              <a:gdLst/>
              <a:ahLst/>
              <a:cxnLst/>
              <a:rect l="l" t="t" r="r" b="b"/>
              <a:pathLst>
                <a:path w="214" h="639" fill="none" extrusionOk="0">
                  <a:moveTo>
                    <a:pt x="213" y="0"/>
                  </a:moveTo>
                  <a:lnTo>
                    <a:pt x="173" y="399"/>
                  </a:lnTo>
                  <a:cubicBezTo>
                    <a:pt x="173" y="399"/>
                    <a:pt x="14" y="439"/>
                    <a:pt x="1" y="532"/>
                  </a:cubicBezTo>
                  <a:cubicBezTo>
                    <a:pt x="1" y="625"/>
                    <a:pt x="213" y="638"/>
                    <a:pt x="213" y="638"/>
                  </a:cubicBezTo>
                </a:path>
              </a:pathLst>
            </a:custGeom>
            <a:noFill/>
            <a:ln w="2000" cap="flat" cmpd="sng">
              <a:solidFill>
                <a:srgbClr val="DB4646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067;p79">
              <a:extLst>
                <a:ext uri="{FF2B5EF4-FFF2-40B4-BE49-F238E27FC236}">
                  <a16:creationId xmlns:a16="http://schemas.microsoft.com/office/drawing/2014/main" id="{0F613729-2603-4A61-BA13-EE321A720EEB}"/>
                </a:ext>
              </a:extLst>
            </p:cNvPr>
            <p:cNvSpPr/>
            <p:nvPr/>
          </p:nvSpPr>
          <p:spPr>
            <a:xfrm>
              <a:off x="4384925" y="2144975"/>
              <a:ext cx="23600" cy="3025"/>
            </a:xfrm>
            <a:custGeom>
              <a:avLst/>
              <a:gdLst/>
              <a:ahLst/>
              <a:cxnLst/>
              <a:rect l="l" t="t" r="r" b="b"/>
              <a:pathLst>
                <a:path w="944" h="121" fill="none" extrusionOk="0">
                  <a:moveTo>
                    <a:pt x="0" y="120"/>
                  </a:moveTo>
                  <a:lnTo>
                    <a:pt x="944" y="1"/>
                  </a:lnTo>
                </a:path>
              </a:pathLst>
            </a:custGeom>
            <a:noFill/>
            <a:ln w="2000" cap="flat" cmpd="sng">
              <a:solidFill>
                <a:srgbClr val="DB4646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068;p79">
              <a:extLst>
                <a:ext uri="{FF2B5EF4-FFF2-40B4-BE49-F238E27FC236}">
                  <a16:creationId xmlns:a16="http://schemas.microsoft.com/office/drawing/2014/main" id="{922F230D-5B5A-4298-B1E5-1D899BE06018}"/>
                </a:ext>
              </a:extLst>
            </p:cNvPr>
            <p:cNvSpPr/>
            <p:nvPr/>
          </p:nvSpPr>
          <p:spPr>
            <a:xfrm>
              <a:off x="4414825" y="2145150"/>
              <a:ext cx="228325" cy="393325"/>
            </a:xfrm>
            <a:custGeom>
              <a:avLst/>
              <a:gdLst/>
              <a:ahLst/>
              <a:cxnLst/>
              <a:rect l="l" t="t" r="r" b="b"/>
              <a:pathLst>
                <a:path w="9133" h="15733" extrusionOk="0">
                  <a:moveTo>
                    <a:pt x="1536" y="0"/>
                  </a:moveTo>
                  <a:cubicBezTo>
                    <a:pt x="1466" y="0"/>
                    <a:pt x="1401" y="14"/>
                    <a:pt x="1343" y="47"/>
                  </a:cubicBezTo>
                  <a:lnTo>
                    <a:pt x="1636" y="260"/>
                  </a:lnTo>
                  <a:cubicBezTo>
                    <a:pt x="1902" y="432"/>
                    <a:pt x="1782" y="1070"/>
                    <a:pt x="1569" y="1363"/>
                  </a:cubicBezTo>
                  <a:cubicBezTo>
                    <a:pt x="1386" y="1614"/>
                    <a:pt x="1017" y="1964"/>
                    <a:pt x="638" y="1964"/>
                  </a:cubicBezTo>
                  <a:cubicBezTo>
                    <a:pt x="576" y="1964"/>
                    <a:pt x="514" y="1955"/>
                    <a:pt x="453" y="1934"/>
                  </a:cubicBezTo>
                  <a:lnTo>
                    <a:pt x="173" y="1695"/>
                  </a:lnTo>
                  <a:cubicBezTo>
                    <a:pt x="173" y="1695"/>
                    <a:pt x="1" y="1948"/>
                    <a:pt x="120" y="2214"/>
                  </a:cubicBezTo>
                  <a:lnTo>
                    <a:pt x="2114" y="15733"/>
                  </a:lnTo>
                  <a:lnTo>
                    <a:pt x="9133" y="15733"/>
                  </a:lnTo>
                  <a:lnTo>
                    <a:pt x="5504" y="991"/>
                  </a:lnTo>
                  <a:lnTo>
                    <a:pt x="2579" y="565"/>
                  </a:lnTo>
                  <a:cubicBezTo>
                    <a:pt x="2579" y="565"/>
                    <a:pt x="1975" y="0"/>
                    <a:pt x="1536" y="0"/>
                  </a:cubicBezTo>
                  <a:close/>
                </a:path>
              </a:pathLst>
            </a:custGeom>
            <a:solidFill>
              <a:srgbClr val="536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069;p79">
              <a:extLst>
                <a:ext uri="{FF2B5EF4-FFF2-40B4-BE49-F238E27FC236}">
                  <a16:creationId xmlns:a16="http://schemas.microsoft.com/office/drawing/2014/main" id="{C270B976-54E9-44C6-ABF0-FE0AE95D5B27}"/>
                </a:ext>
              </a:extLst>
            </p:cNvPr>
            <p:cNvSpPr/>
            <p:nvPr/>
          </p:nvSpPr>
          <p:spPr>
            <a:xfrm>
              <a:off x="4146975" y="2529150"/>
              <a:ext cx="404800" cy="537725"/>
            </a:xfrm>
            <a:custGeom>
              <a:avLst/>
              <a:gdLst/>
              <a:ahLst/>
              <a:cxnLst/>
              <a:rect l="l" t="t" r="r" b="b"/>
              <a:pathLst>
                <a:path w="16192" h="21509" extrusionOk="0">
                  <a:moveTo>
                    <a:pt x="16191" y="0"/>
                  </a:moveTo>
                  <a:lnTo>
                    <a:pt x="16191" y="0"/>
                  </a:lnTo>
                  <a:cubicBezTo>
                    <a:pt x="16191" y="0"/>
                    <a:pt x="8920" y="492"/>
                    <a:pt x="6846" y="678"/>
                  </a:cubicBezTo>
                  <a:cubicBezTo>
                    <a:pt x="4759" y="878"/>
                    <a:pt x="0" y="1901"/>
                    <a:pt x="559" y="5823"/>
                  </a:cubicBezTo>
                  <a:cubicBezTo>
                    <a:pt x="1050" y="9266"/>
                    <a:pt x="5211" y="21509"/>
                    <a:pt x="5211" y="21509"/>
                  </a:cubicBezTo>
                  <a:lnTo>
                    <a:pt x="8415" y="20738"/>
                  </a:lnTo>
                  <a:lnTo>
                    <a:pt x="6727" y="6195"/>
                  </a:lnTo>
                  <a:lnTo>
                    <a:pt x="15846" y="4467"/>
                  </a:lnTo>
                  <a:lnTo>
                    <a:pt x="16191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070;p79">
              <a:extLst>
                <a:ext uri="{FF2B5EF4-FFF2-40B4-BE49-F238E27FC236}">
                  <a16:creationId xmlns:a16="http://schemas.microsoft.com/office/drawing/2014/main" id="{B184FC5E-FB14-4746-AC4E-93CBEE109023}"/>
                </a:ext>
              </a:extLst>
            </p:cNvPr>
            <p:cNvSpPr/>
            <p:nvPr/>
          </p:nvSpPr>
          <p:spPr>
            <a:xfrm>
              <a:off x="4271250" y="3025975"/>
              <a:ext cx="86100" cy="40900"/>
            </a:xfrm>
            <a:custGeom>
              <a:avLst/>
              <a:gdLst/>
              <a:ahLst/>
              <a:cxnLst/>
              <a:rect l="l" t="t" r="r" b="b"/>
              <a:pathLst>
                <a:path w="3444" h="1636" extrusionOk="0">
                  <a:moveTo>
                    <a:pt x="3338" y="1"/>
                  </a:moveTo>
                  <a:lnTo>
                    <a:pt x="1" y="931"/>
                  </a:lnTo>
                  <a:lnTo>
                    <a:pt x="240" y="1636"/>
                  </a:lnTo>
                  <a:lnTo>
                    <a:pt x="3444" y="865"/>
                  </a:lnTo>
                  <a:lnTo>
                    <a:pt x="3338" y="1"/>
                  </a:lnTo>
                  <a:close/>
                </a:path>
              </a:pathLst>
            </a:custGeom>
            <a:solidFill>
              <a:srgbClr val="3D4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071;p79">
              <a:extLst>
                <a:ext uri="{FF2B5EF4-FFF2-40B4-BE49-F238E27FC236}">
                  <a16:creationId xmlns:a16="http://schemas.microsoft.com/office/drawing/2014/main" id="{7B6A6DD1-801F-4066-BB7A-4BFA6ECAF8BF}"/>
                </a:ext>
              </a:extLst>
            </p:cNvPr>
            <p:cNvSpPr/>
            <p:nvPr/>
          </p:nvSpPr>
          <p:spPr>
            <a:xfrm>
              <a:off x="4261300" y="2628525"/>
              <a:ext cx="49200" cy="28600"/>
            </a:xfrm>
            <a:custGeom>
              <a:avLst/>
              <a:gdLst/>
              <a:ahLst/>
              <a:cxnLst/>
              <a:rect l="l" t="t" r="r" b="b"/>
              <a:pathLst>
                <a:path w="1968" h="1144" fill="none" extrusionOk="0">
                  <a:moveTo>
                    <a:pt x="0" y="0"/>
                  </a:moveTo>
                  <a:lnTo>
                    <a:pt x="1968" y="1143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072;p79">
              <a:extLst>
                <a:ext uri="{FF2B5EF4-FFF2-40B4-BE49-F238E27FC236}">
                  <a16:creationId xmlns:a16="http://schemas.microsoft.com/office/drawing/2014/main" id="{45879391-16FC-43B2-AADB-94BDB9D5D420}"/>
                </a:ext>
              </a:extLst>
            </p:cNvPr>
            <p:cNvSpPr/>
            <p:nvPr/>
          </p:nvSpPr>
          <p:spPr>
            <a:xfrm>
              <a:off x="4268925" y="2645475"/>
              <a:ext cx="29950" cy="29250"/>
            </a:xfrm>
            <a:custGeom>
              <a:avLst/>
              <a:gdLst/>
              <a:ahLst/>
              <a:cxnLst/>
              <a:rect l="l" t="t" r="r" b="b"/>
              <a:pathLst>
                <a:path w="1198" h="1170" fill="none" extrusionOk="0">
                  <a:moveTo>
                    <a:pt x="1" y="0"/>
                  </a:moveTo>
                  <a:lnTo>
                    <a:pt x="1197" y="1170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073;p79">
              <a:extLst>
                <a:ext uri="{FF2B5EF4-FFF2-40B4-BE49-F238E27FC236}">
                  <a16:creationId xmlns:a16="http://schemas.microsoft.com/office/drawing/2014/main" id="{A85D4C75-86D7-46EF-BB0D-D91FA8168F53}"/>
                </a:ext>
              </a:extLst>
            </p:cNvPr>
            <p:cNvSpPr/>
            <p:nvPr/>
          </p:nvSpPr>
          <p:spPr>
            <a:xfrm>
              <a:off x="4290200" y="2513525"/>
              <a:ext cx="433725" cy="556675"/>
            </a:xfrm>
            <a:custGeom>
              <a:avLst/>
              <a:gdLst/>
              <a:ahLst/>
              <a:cxnLst/>
              <a:rect l="l" t="t" r="r" b="b"/>
              <a:pathLst>
                <a:path w="17349" h="22267" extrusionOk="0">
                  <a:moveTo>
                    <a:pt x="16258" y="1"/>
                  </a:moveTo>
                  <a:lnTo>
                    <a:pt x="12337" y="306"/>
                  </a:lnTo>
                  <a:cubicBezTo>
                    <a:pt x="12337" y="306"/>
                    <a:pt x="4640" y="1556"/>
                    <a:pt x="2872" y="2088"/>
                  </a:cubicBezTo>
                  <a:cubicBezTo>
                    <a:pt x="1091" y="2619"/>
                    <a:pt x="253" y="3989"/>
                    <a:pt x="120" y="7352"/>
                  </a:cubicBezTo>
                  <a:cubicBezTo>
                    <a:pt x="1" y="10715"/>
                    <a:pt x="532" y="22267"/>
                    <a:pt x="532" y="22267"/>
                  </a:cubicBezTo>
                  <a:lnTo>
                    <a:pt x="4055" y="22267"/>
                  </a:lnTo>
                  <a:lnTo>
                    <a:pt x="5610" y="6767"/>
                  </a:lnTo>
                  <a:cubicBezTo>
                    <a:pt x="5610" y="6767"/>
                    <a:pt x="11845" y="6169"/>
                    <a:pt x="14424" y="5517"/>
                  </a:cubicBezTo>
                  <a:cubicBezTo>
                    <a:pt x="17016" y="4866"/>
                    <a:pt x="17348" y="1117"/>
                    <a:pt x="16258" y="1"/>
                  </a:cubicBez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074;p79">
              <a:extLst>
                <a:ext uri="{FF2B5EF4-FFF2-40B4-BE49-F238E27FC236}">
                  <a16:creationId xmlns:a16="http://schemas.microsoft.com/office/drawing/2014/main" id="{7B13BD36-A55C-480B-AB20-B551CDC2CE43}"/>
                </a:ext>
              </a:extLst>
            </p:cNvPr>
            <p:cNvSpPr/>
            <p:nvPr/>
          </p:nvSpPr>
          <p:spPr>
            <a:xfrm>
              <a:off x="4392550" y="2645475"/>
              <a:ext cx="36600" cy="29250"/>
            </a:xfrm>
            <a:custGeom>
              <a:avLst/>
              <a:gdLst/>
              <a:ahLst/>
              <a:cxnLst/>
              <a:rect l="l" t="t" r="r" b="b"/>
              <a:pathLst>
                <a:path w="1464" h="1170" fill="none" extrusionOk="0">
                  <a:moveTo>
                    <a:pt x="1463" y="1170"/>
                  </a:moveTo>
                  <a:lnTo>
                    <a:pt x="1" y="0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075;p79">
              <a:extLst>
                <a:ext uri="{FF2B5EF4-FFF2-40B4-BE49-F238E27FC236}">
                  <a16:creationId xmlns:a16="http://schemas.microsoft.com/office/drawing/2014/main" id="{41723A3F-B170-43B5-BACD-287C8DAFA1D2}"/>
                </a:ext>
              </a:extLst>
            </p:cNvPr>
            <p:cNvSpPr/>
            <p:nvPr/>
          </p:nvSpPr>
          <p:spPr>
            <a:xfrm>
              <a:off x="4403525" y="2665725"/>
              <a:ext cx="13325" cy="25950"/>
            </a:xfrm>
            <a:custGeom>
              <a:avLst/>
              <a:gdLst/>
              <a:ahLst/>
              <a:cxnLst/>
              <a:rect l="l" t="t" r="r" b="b"/>
              <a:pathLst>
                <a:path w="533" h="1038" fill="none" extrusionOk="0">
                  <a:moveTo>
                    <a:pt x="1" y="1"/>
                  </a:moveTo>
                  <a:lnTo>
                    <a:pt x="532" y="1038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076;p79">
              <a:extLst>
                <a:ext uri="{FF2B5EF4-FFF2-40B4-BE49-F238E27FC236}">
                  <a16:creationId xmlns:a16="http://schemas.microsoft.com/office/drawing/2014/main" id="{294A9733-DF9C-4FC1-9620-6A10A6497F6B}"/>
                </a:ext>
              </a:extLst>
            </p:cNvPr>
            <p:cNvSpPr/>
            <p:nvPr/>
          </p:nvSpPr>
          <p:spPr>
            <a:xfrm>
              <a:off x="4255975" y="2253325"/>
              <a:ext cx="225000" cy="265225"/>
            </a:xfrm>
            <a:custGeom>
              <a:avLst/>
              <a:gdLst/>
              <a:ahLst/>
              <a:cxnLst/>
              <a:rect l="l" t="t" r="r" b="b"/>
              <a:pathLst>
                <a:path w="9000" h="10609" extrusionOk="0">
                  <a:moveTo>
                    <a:pt x="6993" y="0"/>
                  </a:moveTo>
                  <a:cubicBezTo>
                    <a:pt x="6129" y="1968"/>
                    <a:pt x="3550" y="7325"/>
                    <a:pt x="0" y="10183"/>
                  </a:cubicBezTo>
                  <a:lnTo>
                    <a:pt x="3005" y="10608"/>
                  </a:lnTo>
                  <a:lnTo>
                    <a:pt x="4906" y="4546"/>
                  </a:lnTo>
                  <a:lnTo>
                    <a:pt x="6713" y="8308"/>
                  </a:lnTo>
                  <a:lnTo>
                    <a:pt x="9000" y="8308"/>
                  </a:lnTo>
                  <a:lnTo>
                    <a:pt x="6993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077;p79">
              <a:extLst>
                <a:ext uri="{FF2B5EF4-FFF2-40B4-BE49-F238E27FC236}">
                  <a16:creationId xmlns:a16="http://schemas.microsoft.com/office/drawing/2014/main" id="{5D2A6CF0-498A-43FB-8D35-C6F4D0B958FC}"/>
                </a:ext>
              </a:extLst>
            </p:cNvPr>
            <p:cNvSpPr/>
            <p:nvPr/>
          </p:nvSpPr>
          <p:spPr>
            <a:xfrm>
              <a:off x="4380275" y="2200475"/>
              <a:ext cx="100700" cy="260575"/>
            </a:xfrm>
            <a:custGeom>
              <a:avLst/>
              <a:gdLst/>
              <a:ahLst/>
              <a:cxnLst/>
              <a:rect l="l" t="t" r="r" b="b"/>
              <a:pathLst>
                <a:path w="4028" h="10423" extrusionOk="0">
                  <a:moveTo>
                    <a:pt x="1502" y="1"/>
                  </a:moveTo>
                  <a:lnTo>
                    <a:pt x="0" y="3523"/>
                  </a:lnTo>
                  <a:lnTo>
                    <a:pt x="2207" y="4760"/>
                  </a:lnTo>
                  <a:lnTo>
                    <a:pt x="1103" y="6488"/>
                  </a:lnTo>
                  <a:lnTo>
                    <a:pt x="4028" y="1042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BCE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078;p79">
              <a:extLst>
                <a:ext uri="{FF2B5EF4-FFF2-40B4-BE49-F238E27FC236}">
                  <a16:creationId xmlns:a16="http://schemas.microsoft.com/office/drawing/2014/main" id="{1E64C0CE-E0B7-406F-99B4-0A48D49DF836}"/>
                </a:ext>
              </a:extLst>
            </p:cNvPr>
            <p:cNvSpPr/>
            <p:nvPr/>
          </p:nvSpPr>
          <p:spPr>
            <a:xfrm>
              <a:off x="4355000" y="2318775"/>
              <a:ext cx="23625" cy="48225"/>
            </a:xfrm>
            <a:custGeom>
              <a:avLst/>
              <a:gdLst/>
              <a:ahLst/>
              <a:cxnLst/>
              <a:rect l="l" t="t" r="r" b="b"/>
              <a:pathLst>
                <a:path w="945" h="1929" fill="none" extrusionOk="0">
                  <a:moveTo>
                    <a:pt x="945" y="1928"/>
                  </a:moveTo>
                  <a:lnTo>
                    <a:pt x="1" y="1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079;p79">
              <a:extLst>
                <a:ext uri="{FF2B5EF4-FFF2-40B4-BE49-F238E27FC236}">
                  <a16:creationId xmlns:a16="http://schemas.microsoft.com/office/drawing/2014/main" id="{7174A610-6C66-42BA-97AA-61275DB9D125}"/>
                </a:ext>
              </a:extLst>
            </p:cNvPr>
            <p:cNvSpPr/>
            <p:nvPr/>
          </p:nvSpPr>
          <p:spPr>
            <a:xfrm>
              <a:off x="4343700" y="2338050"/>
              <a:ext cx="27275" cy="23975"/>
            </a:xfrm>
            <a:custGeom>
              <a:avLst/>
              <a:gdLst/>
              <a:ahLst/>
              <a:cxnLst/>
              <a:rect l="l" t="t" r="r" b="b"/>
              <a:pathLst>
                <a:path w="1091" h="959" fill="none" extrusionOk="0">
                  <a:moveTo>
                    <a:pt x="1" y="1"/>
                  </a:moveTo>
                  <a:lnTo>
                    <a:pt x="1091" y="958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080;p79">
              <a:extLst>
                <a:ext uri="{FF2B5EF4-FFF2-40B4-BE49-F238E27FC236}">
                  <a16:creationId xmlns:a16="http://schemas.microsoft.com/office/drawing/2014/main" id="{6EA0C693-8854-48E1-809C-B57140D95793}"/>
                </a:ext>
              </a:extLst>
            </p:cNvPr>
            <p:cNvSpPr/>
            <p:nvPr/>
          </p:nvSpPr>
          <p:spPr>
            <a:xfrm>
              <a:off x="4302500" y="3046250"/>
              <a:ext cx="91425" cy="23950"/>
            </a:xfrm>
            <a:custGeom>
              <a:avLst/>
              <a:gdLst/>
              <a:ahLst/>
              <a:cxnLst/>
              <a:rect l="l" t="t" r="r" b="b"/>
              <a:pathLst>
                <a:path w="3657" h="958" extrusionOk="0">
                  <a:moveTo>
                    <a:pt x="0" y="0"/>
                  </a:moveTo>
                  <a:cubicBezTo>
                    <a:pt x="27" y="599"/>
                    <a:pt x="40" y="958"/>
                    <a:pt x="40" y="958"/>
                  </a:cubicBezTo>
                  <a:lnTo>
                    <a:pt x="3563" y="958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D4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081;p79">
              <a:extLst>
                <a:ext uri="{FF2B5EF4-FFF2-40B4-BE49-F238E27FC236}">
                  <a16:creationId xmlns:a16="http://schemas.microsoft.com/office/drawing/2014/main" id="{CB42898F-6B77-4232-9AEF-38729453B193}"/>
                </a:ext>
              </a:extLst>
            </p:cNvPr>
            <p:cNvSpPr/>
            <p:nvPr/>
          </p:nvSpPr>
          <p:spPr>
            <a:xfrm>
              <a:off x="4305150" y="2160275"/>
              <a:ext cx="426400" cy="396150"/>
            </a:xfrm>
            <a:custGeom>
              <a:avLst/>
              <a:gdLst/>
              <a:ahLst/>
              <a:cxnLst/>
              <a:rect l="l" t="t" r="r" b="b"/>
              <a:pathLst>
                <a:path w="17056" h="15846" extrusionOk="0">
                  <a:moveTo>
                    <a:pt x="7238" y="0"/>
                  </a:moveTo>
                  <a:cubicBezTo>
                    <a:pt x="7226" y="0"/>
                    <a:pt x="7219" y="0"/>
                    <a:pt x="7219" y="0"/>
                  </a:cubicBezTo>
                  <a:cubicBezTo>
                    <a:pt x="7325" y="731"/>
                    <a:pt x="7578" y="2353"/>
                    <a:pt x="7844" y="4055"/>
                  </a:cubicBezTo>
                  <a:cubicBezTo>
                    <a:pt x="7631" y="5570"/>
                    <a:pt x="7099" y="10276"/>
                    <a:pt x="7099" y="10276"/>
                  </a:cubicBezTo>
                  <a:lnTo>
                    <a:pt x="1" y="13174"/>
                  </a:lnTo>
                  <a:lnTo>
                    <a:pt x="1" y="15021"/>
                  </a:lnTo>
                  <a:cubicBezTo>
                    <a:pt x="1" y="15021"/>
                    <a:pt x="5066" y="14729"/>
                    <a:pt x="7285" y="14623"/>
                  </a:cubicBezTo>
                  <a:cubicBezTo>
                    <a:pt x="9253" y="14529"/>
                    <a:pt x="10250" y="13612"/>
                    <a:pt x="10795" y="12948"/>
                  </a:cubicBezTo>
                  <a:lnTo>
                    <a:pt x="11313" y="15845"/>
                  </a:lnTo>
                  <a:lnTo>
                    <a:pt x="17056" y="15845"/>
                  </a:lnTo>
                  <a:lnTo>
                    <a:pt x="15195" y="12137"/>
                  </a:lnTo>
                  <a:cubicBezTo>
                    <a:pt x="15195" y="12137"/>
                    <a:pt x="14052" y="6354"/>
                    <a:pt x="13520" y="4267"/>
                  </a:cubicBezTo>
                  <a:cubicBezTo>
                    <a:pt x="12975" y="2180"/>
                    <a:pt x="11433" y="771"/>
                    <a:pt x="10170" y="386"/>
                  </a:cubicBezTo>
                  <a:cubicBezTo>
                    <a:pt x="8974" y="12"/>
                    <a:pt x="7427" y="0"/>
                    <a:pt x="7238" y="0"/>
                  </a:cubicBezTo>
                  <a:close/>
                </a:path>
              </a:pathLst>
            </a:custGeom>
            <a:solidFill>
              <a:srgbClr val="3D4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082;p79">
              <a:extLst>
                <a:ext uri="{FF2B5EF4-FFF2-40B4-BE49-F238E27FC236}">
                  <a16:creationId xmlns:a16="http://schemas.microsoft.com/office/drawing/2014/main" id="{29D3AC16-DAE8-45EA-80B6-2C21B2A0A399}"/>
                </a:ext>
              </a:extLst>
            </p:cNvPr>
            <p:cNvSpPr/>
            <p:nvPr/>
          </p:nvSpPr>
          <p:spPr>
            <a:xfrm>
              <a:off x="4575000" y="2300175"/>
              <a:ext cx="56200" cy="183800"/>
            </a:xfrm>
            <a:custGeom>
              <a:avLst/>
              <a:gdLst/>
              <a:ahLst/>
              <a:cxnLst/>
              <a:rect l="l" t="t" r="r" b="b"/>
              <a:pathLst>
                <a:path w="2248" h="7352" fill="none" extrusionOk="0">
                  <a:moveTo>
                    <a:pt x="1" y="7352"/>
                  </a:moveTo>
                  <a:cubicBezTo>
                    <a:pt x="798" y="6341"/>
                    <a:pt x="2247" y="1"/>
                    <a:pt x="2247" y="1"/>
                  </a:cubicBez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083;p79">
              <a:extLst>
                <a:ext uri="{FF2B5EF4-FFF2-40B4-BE49-F238E27FC236}">
                  <a16:creationId xmlns:a16="http://schemas.microsoft.com/office/drawing/2014/main" id="{25E4E6B7-C389-4A5B-9882-618EAF543B59}"/>
                </a:ext>
              </a:extLst>
            </p:cNvPr>
            <p:cNvSpPr/>
            <p:nvPr/>
          </p:nvSpPr>
          <p:spPr>
            <a:xfrm>
              <a:off x="4499900" y="2186525"/>
              <a:ext cx="50550" cy="85750"/>
            </a:xfrm>
            <a:custGeom>
              <a:avLst/>
              <a:gdLst/>
              <a:ahLst/>
              <a:cxnLst/>
              <a:rect l="l" t="t" r="r" b="b"/>
              <a:pathLst>
                <a:path w="2022" h="3430" fill="none" extrusionOk="0">
                  <a:moveTo>
                    <a:pt x="1" y="3430"/>
                  </a:moveTo>
                  <a:cubicBezTo>
                    <a:pt x="1" y="3430"/>
                    <a:pt x="173" y="439"/>
                    <a:pt x="2021" y="0"/>
                  </a:cubicBez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084;p79">
              <a:extLst>
                <a:ext uri="{FF2B5EF4-FFF2-40B4-BE49-F238E27FC236}">
                  <a16:creationId xmlns:a16="http://schemas.microsoft.com/office/drawing/2014/main" id="{F739333E-7438-4271-B183-807D42E82E8C}"/>
                </a:ext>
              </a:extLst>
            </p:cNvPr>
            <p:cNvSpPr/>
            <p:nvPr/>
          </p:nvSpPr>
          <p:spPr>
            <a:xfrm>
              <a:off x="4487275" y="2417825"/>
              <a:ext cx="37900" cy="25"/>
            </a:xfrm>
            <a:custGeom>
              <a:avLst/>
              <a:gdLst/>
              <a:ahLst/>
              <a:cxnLst/>
              <a:rect l="l" t="t" r="r" b="b"/>
              <a:pathLst>
                <a:path w="1516" h="1" fill="none" extrusionOk="0">
                  <a:moveTo>
                    <a:pt x="0" y="0"/>
                  </a:moveTo>
                  <a:lnTo>
                    <a:pt x="1516" y="0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085;p79">
              <a:extLst>
                <a:ext uri="{FF2B5EF4-FFF2-40B4-BE49-F238E27FC236}">
                  <a16:creationId xmlns:a16="http://schemas.microsoft.com/office/drawing/2014/main" id="{A5A38197-E24A-4984-8B73-3B1C5ACC38F8}"/>
                </a:ext>
              </a:extLst>
            </p:cNvPr>
            <p:cNvSpPr/>
            <p:nvPr/>
          </p:nvSpPr>
          <p:spPr>
            <a:xfrm>
              <a:off x="4499900" y="2402525"/>
              <a:ext cx="42900" cy="8675"/>
            </a:xfrm>
            <a:custGeom>
              <a:avLst/>
              <a:gdLst/>
              <a:ahLst/>
              <a:cxnLst/>
              <a:rect l="l" t="t" r="r" b="b"/>
              <a:pathLst>
                <a:path w="1716" h="347" fill="none" extrusionOk="0">
                  <a:moveTo>
                    <a:pt x="1" y="346"/>
                  </a:moveTo>
                  <a:lnTo>
                    <a:pt x="1715" y="1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086;p79">
              <a:extLst>
                <a:ext uri="{FF2B5EF4-FFF2-40B4-BE49-F238E27FC236}">
                  <a16:creationId xmlns:a16="http://schemas.microsoft.com/office/drawing/2014/main" id="{0ABED3EF-D3F6-4952-952A-43F3E8993929}"/>
                </a:ext>
              </a:extLst>
            </p:cNvPr>
            <p:cNvSpPr/>
            <p:nvPr/>
          </p:nvSpPr>
          <p:spPr>
            <a:xfrm>
              <a:off x="4598600" y="2472975"/>
              <a:ext cx="73150" cy="36925"/>
            </a:xfrm>
            <a:custGeom>
              <a:avLst/>
              <a:gdLst/>
              <a:ahLst/>
              <a:cxnLst/>
              <a:rect l="l" t="t" r="r" b="b"/>
              <a:pathLst>
                <a:path w="2926" h="1477" fill="none" extrusionOk="0">
                  <a:moveTo>
                    <a:pt x="1" y="1"/>
                  </a:moveTo>
                  <a:lnTo>
                    <a:pt x="2925" y="1"/>
                  </a:lnTo>
                  <a:cubicBezTo>
                    <a:pt x="2925" y="1"/>
                    <a:pt x="2713" y="1476"/>
                    <a:pt x="1503" y="1476"/>
                  </a:cubicBezTo>
                  <a:cubicBezTo>
                    <a:pt x="280" y="1476"/>
                    <a:pt x="1" y="1"/>
                    <a:pt x="1" y="1"/>
                  </a:cubicBezTo>
                  <a:close/>
                </a:path>
              </a:pathLst>
            </a:custGeom>
            <a:noFill/>
            <a:ln w="2000" cap="flat" cmpd="sng">
              <a:solidFill>
                <a:srgbClr val="FFF0DE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087;p79">
              <a:extLst>
                <a:ext uri="{FF2B5EF4-FFF2-40B4-BE49-F238E27FC236}">
                  <a16:creationId xmlns:a16="http://schemas.microsoft.com/office/drawing/2014/main" id="{193F0C62-CC0D-477F-B757-4B11CA7B67AE}"/>
                </a:ext>
              </a:extLst>
            </p:cNvPr>
            <p:cNvSpPr/>
            <p:nvPr/>
          </p:nvSpPr>
          <p:spPr>
            <a:xfrm>
              <a:off x="4575675" y="2384575"/>
              <a:ext cx="93750" cy="171850"/>
            </a:xfrm>
            <a:custGeom>
              <a:avLst/>
              <a:gdLst/>
              <a:ahLst/>
              <a:cxnLst/>
              <a:rect l="l" t="t" r="r" b="b"/>
              <a:pathLst>
                <a:path w="3750" h="6874" extrusionOk="0">
                  <a:moveTo>
                    <a:pt x="1370" y="1"/>
                  </a:moveTo>
                  <a:cubicBezTo>
                    <a:pt x="545" y="3151"/>
                    <a:pt x="94" y="3803"/>
                    <a:pt x="94" y="3803"/>
                  </a:cubicBezTo>
                  <a:lnTo>
                    <a:pt x="0" y="4069"/>
                  </a:lnTo>
                  <a:lnTo>
                    <a:pt x="492" y="6873"/>
                  </a:lnTo>
                  <a:lnTo>
                    <a:pt x="3749" y="6873"/>
                  </a:lnTo>
                  <a:lnTo>
                    <a:pt x="1370" y="1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088;p79">
              <a:extLst>
                <a:ext uri="{FF2B5EF4-FFF2-40B4-BE49-F238E27FC236}">
                  <a16:creationId xmlns:a16="http://schemas.microsoft.com/office/drawing/2014/main" id="{0173C871-1792-40E8-94B2-5EF3A07DA8C6}"/>
                </a:ext>
              </a:extLst>
            </p:cNvPr>
            <p:cNvSpPr/>
            <p:nvPr/>
          </p:nvSpPr>
          <p:spPr>
            <a:xfrm>
              <a:off x="4502225" y="2537800"/>
              <a:ext cx="120325" cy="589900"/>
            </a:xfrm>
            <a:custGeom>
              <a:avLst/>
              <a:gdLst/>
              <a:ahLst/>
              <a:cxnLst/>
              <a:rect l="l" t="t" r="r" b="b"/>
              <a:pathLst>
                <a:path w="4813" h="23596" extrusionOk="0">
                  <a:moveTo>
                    <a:pt x="1" y="0"/>
                  </a:moveTo>
                  <a:lnTo>
                    <a:pt x="4015" y="23595"/>
                  </a:lnTo>
                  <a:lnTo>
                    <a:pt x="4813" y="23595"/>
                  </a:lnTo>
                  <a:lnTo>
                    <a:pt x="1622" y="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089;p79">
              <a:extLst>
                <a:ext uri="{FF2B5EF4-FFF2-40B4-BE49-F238E27FC236}">
                  <a16:creationId xmlns:a16="http://schemas.microsoft.com/office/drawing/2014/main" id="{E7829242-437C-479C-862E-F655F13C1F2C}"/>
                </a:ext>
              </a:extLst>
            </p:cNvPr>
            <p:cNvSpPr/>
            <p:nvPr/>
          </p:nvSpPr>
          <p:spPr>
            <a:xfrm>
              <a:off x="4277250" y="2537800"/>
              <a:ext cx="120325" cy="589900"/>
            </a:xfrm>
            <a:custGeom>
              <a:avLst/>
              <a:gdLst/>
              <a:ahLst/>
              <a:cxnLst/>
              <a:rect l="l" t="t" r="r" b="b"/>
              <a:pathLst>
                <a:path w="4813" h="23596" extrusionOk="0">
                  <a:moveTo>
                    <a:pt x="4812" y="0"/>
                  </a:moveTo>
                  <a:lnTo>
                    <a:pt x="3177" y="27"/>
                  </a:lnTo>
                  <a:lnTo>
                    <a:pt x="0" y="23595"/>
                  </a:lnTo>
                  <a:lnTo>
                    <a:pt x="785" y="23595"/>
                  </a:lnTo>
                  <a:lnTo>
                    <a:pt x="4812" y="0"/>
                  </a:ln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090;p79">
              <a:extLst>
                <a:ext uri="{FF2B5EF4-FFF2-40B4-BE49-F238E27FC236}">
                  <a16:creationId xmlns:a16="http://schemas.microsoft.com/office/drawing/2014/main" id="{83BB711C-09E6-4D05-8808-8452E3453D0D}"/>
                </a:ext>
              </a:extLst>
            </p:cNvPr>
            <p:cNvSpPr/>
            <p:nvPr/>
          </p:nvSpPr>
          <p:spPr>
            <a:xfrm>
              <a:off x="4071200" y="2524500"/>
              <a:ext cx="486875" cy="20625"/>
            </a:xfrm>
            <a:custGeom>
              <a:avLst/>
              <a:gdLst/>
              <a:ahLst/>
              <a:cxnLst/>
              <a:rect l="l" t="t" r="r" b="b"/>
              <a:pathLst>
                <a:path w="19475" h="825" extrusionOk="0">
                  <a:moveTo>
                    <a:pt x="0" y="0"/>
                  </a:moveTo>
                  <a:lnTo>
                    <a:pt x="0" y="825"/>
                  </a:lnTo>
                  <a:lnTo>
                    <a:pt x="19475" y="825"/>
                  </a:lnTo>
                  <a:lnTo>
                    <a:pt x="19475" y="0"/>
                  </a:lnTo>
                  <a:close/>
                </a:path>
              </a:pathLst>
            </a:custGeom>
            <a:solidFill>
              <a:srgbClr val="DEA2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091;p79">
              <a:extLst>
                <a:ext uri="{FF2B5EF4-FFF2-40B4-BE49-F238E27FC236}">
                  <a16:creationId xmlns:a16="http://schemas.microsoft.com/office/drawing/2014/main" id="{909A76BE-84A5-4E48-85DA-6C5BF7672A1B}"/>
                </a:ext>
              </a:extLst>
            </p:cNvPr>
            <p:cNvSpPr/>
            <p:nvPr/>
          </p:nvSpPr>
          <p:spPr>
            <a:xfrm>
              <a:off x="4337400" y="2524500"/>
              <a:ext cx="220675" cy="20625"/>
            </a:xfrm>
            <a:custGeom>
              <a:avLst/>
              <a:gdLst/>
              <a:ahLst/>
              <a:cxnLst/>
              <a:rect l="l" t="t" r="r" b="b"/>
              <a:pathLst>
                <a:path w="8827" h="825" extrusionOk="0">
                  <a:moveTo>
                    <a:pt x="0" y="0"/>
                  </a:moveTo>
                  <a:lnTo>
                    <a:pt x="0" y="825"/>
                  </a:lnTo>
                  <a:lnTo>
                    <a:pt x="8827" y="825"/>
                  </a:lnTo>
                  <a:lnTo>
                    <a:pt x="8827" y="0"/>
                  </a:lnTo>
                  <a:close/>
                </a:path>
              </a:pathLst>
            </a:custGeom>
            <a:solidFill>
              <a:srgbClr val="EBCE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092;p79">
              <a:extLst>
                <a:ext uri="{FF2B5EF4-FFF2-40B4-BE49-F238E27FC236}">
                  <a16:creationId xmlns:a16="http://schemas.microsoft.com/office/drawing/2014/main" id="{144D8C5A-7362-4382-B233-25452AAC69F8}"/>
                </a:ext>
              </a:extLst>
            </p:cNvPr>
            <p:cNvSpPr/>
            <p:nvPr/>
          </p:nvSpPr>
          <p:spPr>
            <a:xfrm>
              <a:off x="4047600" y="2338050"/>
              <a:ext cx="278525" cy="178175"/>
            </a:xfrm>
            <a:custGeom>
              <a:avLst/>
              <a:gdLst/>
              <a:ahLst/>
              <a:cxnLst/>
              <a:rect l="l" t="t" r="r" b="b"/>
              <a:pathLst>
                <a:path w="11141" h="7127" extrusionOk="0">
                  <a:moveTo>
                    <a:pt x="1" y="1"/>
                  </a:moveTo>
                  <a:lnTo>
                    <a:pt x="1569" y="7126"/>
                  </a:lnTo>
                  <a:lnTo>
                    <a:pt x="11140" y="7126"/>
                  </a:lnTo>
                  <a:lnTo>
                    <a:pt x="9572" y="1"/>
                  </a:lnTo>
                  <a:close/>
                </a:path>
              </a:pathLst>
            </a:custGeom>
            <a:solidFill>
              <a:srgbClr val="EBC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093;p79">
              <a:extLst>
                <a:ext uri="{FF2B5EF4-FFF2-40B4-BE49-F238E27FC236}">
                  <a16:creationId xmlns:a16="http://schemas.microsoft.com/office/drawing/2014/main" id="{88851CC3-BF02-43E1-8C58-6FCD985C9EBF}"/>
                </a:ext>
              </a:extLst>
            </p:cNvPr>
            <p:cNvSpPr/>
            <p:nvPr/>
          </p:nvSpPr>
          <p:spPr>
            <a:xfrm>
              <a:off x="4277900" y="2338050"/>
              <a:ext cx="48225" cy="178175"/>
            </a:xfrm>
            <a:custGeom>
              <a:avLst/>
              <a:gdLst/>
              <a:ahLst/>
              <a:cxnLst/>
              <a:rect l="l" t="t" r="r" b="b"/>
              <a:pathLst>
                <a:path w="1929" h="7127" extrusionOk="0">
                  <a:moveTo>
                    <a:pt x="1" y="1"/>
                  </a:moveTo>
                  <a:lnTo>
                    <a:pt x="1583" y="7126"/>
                  </a:lnTo>
                  <a:lnTo>
                    <a:pt x="1928" y="7126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094;p79">
              <a:extLst>
                <a:ext uri="{FF2B5EF4-FFF2-40B4-BE49-F238E27FC236}">
                  <a16:creationId xmlns:a16="http://schemas.microsoft.com/office/drawing/2014/main" id="{CD08C95E-CA09-4520-A3FE-393F73C07B8C}"/>
                </a:ext>
              </a:extLst>
            </p:cNvPr>
            <p:cNvSpPr/>
            <p:nvPr/>
          </p:nvSpPr>
          <p:spPr>
            <a:xfrm>
              <a:off x="4157925" y="2409500"/>
              <a:ext cx="51550" cy="46225"/>
            </a:xfrm>
            <a:custGeom>
              <a:avLst/>
              <a:gdLst/>
              <a:ahLst/>
              <a:cxnLst/>
              <a:rect l="l" t="t" r="r" b="b"/>
              <a:pathLst>
                <a:path w="2062" h="1849" extrusionOk="0">
                  <a:moveTo>
                    <a:pt x="825" y="1"/>
                  </a:moveTo>
                  <a:cubicBezTo>
                    <a:pt x="320" y="1"/>
                    <a:pt x="1" y="413"/>
                    <a:pt x="107" y="931"/>
                  </a:cubicBezTo>
                  <a:cubicBezTo>
                    <a:pt x="227" y="1437"/>
                    <a:pt x="732" y="1849"/>
                    <a:pt x="1237" y="1849"/>
                  </a:cubicBezTo>
                  <a:cubicBezTo>
                    <a:pt x="1742" y="1849"/>
                    <a:pt x="2061" y="1437"/>
                    <a:pt x="1955" y="931"/>
                  </a:cubicBezTo>
                  <a:cubicBezTo>
                    <a:pt x="1835" y="413"/>
                    <a:pt x="1330" y="1"/>
                    <a:pt x="825" y="1"/>
                  </a:cubicBezTo>
                  <a:close/>
                </a:path>
              </a:pathLst>
            </a:custGeom>
            <a:solidFill>
              <a:srgbClr val="FFF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095;p79">
              <a:extLst>
                <a:ext uri="{FF2B5EF4-FFF2-40B4-BE49-F238E27FC236}">
                  <a16:creationId xmlns:a16="http://schemas.microsoft.com/office/drawing/2014/main" id="{A17BE533-8CEE-49EA-874C-75734804FF52}"/>
                </a:ext>
              </a:extLst>
            </p:cNvPr>
            <p:cNvSpPr/>
            <p:nvPr/>
          </p:nvSpPr>
          <p:spPr>
            <a:xfrm>
              <a:off x="4086825" y="2516200"/>
              <a:ext cx="370900" cy="8325"/>
            </a:xfrm>
            <a:custGeom>
              <a:avLst/>
              <a:gdLst/>
              <a:ahLst/>
              <a:cxnLst/>
              <a:rect l="l" t="t" r="r" b="b"/>
              <a:pathLst>
                <a:path w="14836" h="333" extrusionOk="0">
                  <a:moveTo>
                    <a:pt x="0" y="0"/>
                  </a:moveTo>
                  <a:lnTo>
                    <a:pt x="0" y="332"/>
                  </a:lnTo>
                  <a:lnTo>
                    <a:pt x="14835" y="332"/>
                  </a:lnTo>
                  <a:lnTo>
                    <a:pt x="14835" y="0"/>
                  </a:lnTo>
                  <a:close/>
                </a:path>
              </a:pathLst>
            </a:custGeom>
            <a:solidFill>
              <a:srgbClr val="EBC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77" grpId="0"/>
      <p:bldP spid="80" grpId="0"/>
      <p:bldP spid="81" grpId="0" animBg="1"/>
      <p:bldP spid="82" grpId="0" animBg="1"/>
      <p:bldP spid="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67"/>
          <p:cNvSpPr/>
          <p:nvPr/>
        </p:nvSpPr>
        <p:spPr>
          <a:xfrm rot="10800000" flipH="1">
            <a:off x="4664243" y="2015458"/>
            <a:ext cx="1792504" cy="2409300"/>
          </a:xfrm>
          <a:prstGeom prst="round2SameRect">
            <a:avLst>
              <a:gd name="adj1" fmla="val 5396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1" name="Google Shape;1411;p67"/>
          <p:cNvSpPr/>
          <p:nvPr/>
        </p:nvSpPr>
        <p:spPr>
          <a:xfrm rot="10800000" flipH="1">
            <a:off x="6641226" y="2015458"/>
            <a:ext cx="1792500" cy="2409300"/>
          </a:xfrm>
          <a:prstGeom prst="round2SameRect">
            <a:avLst>
              <a:gd name="adj1" fmla="val 5556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2" name="Google Shape;1412;p67"/>
          <p:cNvSpPr/>
          <p:nvPr/>
        </p:nvSpPr>
        <p:spPr>
          <a:xfrm rot="10800000" flipH="1">
            <a:off x="710277" y="2015458"/>
            <a:ext cx="1792500" cy="2409300"/>
          </a:xfrm>
          <a:prstGeom prst="round2SameRect">
            <a:avLst>
              <a:gd name="adj1" fmla="val 5874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3" name="Google Shape;1413;p67"/>
          <p:cNvSpPr/>
          <p:nvPr/>
        </p:nvSpPr>
        <p:spPr>
          <a:xfrm rot="10800000" flipH="1">
            <a:off x="2687260" y="2015458"/>
            <a:ext cx="1792500" cy="2409300"/>
          </a:xfrm>
          <a:prstGeom prst="round2SameRect">
            <a:avLst>
              <a:gd name="adj1" fmla="val 6301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4" name="Google Shape;1414;p6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Tài Nguyên Sử Dụng</a:t>
            </a:r>
            <a:endParaRPr dirty="0"/>
          </a:p>
        </p:txBody>
      </p:sp>
      <p:sp>
        <p:nvSpPr>
          <p:cNvPr id="1415" name="Google Shape;1415;p67"/>
          <p:cNvSpPr txBox="1"/>
          <p:nvPr/>
        </p:nvSpPr>
        <p:spPr>
          <a:xfrm>
            <a:off x="4744171" y="3603218"/>
            <a:ext cx="1632646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SQL Server</a:t>
            </a:r>
            <a:endParaRPr sz="1800" b="1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7" name="Google Shape;1417;p67"/>
          <p:cNvSpPr/>
          <p:nvPr/>
        </p:nvSpPr>
        <p:spPr>
          <a:xfrm>
            <a:off x="4664248" y="1300650"/>
            <a:ext cx="1792500" cy="6618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Hệ Quản Trị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8" name="Google Shape;1418;p67"/>
          <p:cNvSpPr txBox="1"/>
          <p:nvPr/>
        </p:nvSpPr>
        <p:spPr>
          <a:xfrm>
            <a:off x="6721153" y="3603218"/>
            <a:ext cx="1632646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Localhost</a:t>
            </a:r>
            <a:endParaRPr sz="1800" b="1" dirty="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0" name="Google Shape;1420;p67"/>
          <p:cNvSpPr/>
          <p:nvPr/>
        </p:nvSpPr>
        <p:spPr>
          <a:xfrm>
            <a:off x="6641222" y="1300651"/>
            <a:ext cx="1792500" cy="6618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Kiểm Thử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1" name="Google Shape;1421;p67"/>
          <p:cNvSpPr txBox="1"/>
          <p:nvPr/>
        </p:nvSpPr>
        <p:spPr>
          <a:xfrm>
            <a:off x="790205" y="3603218"/>
            <a:ext cx="1632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HTML, CSS, JavaScripts..</a:t>
            </a:r>
            <a:endParaRPr sz="1800" b="1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3" name="Google Shape;1423;p67"/>
          <p:cNvSpPr/>
          <p:nvPr/>
        </p:nvSpPr>
        <p:spPr>
          <a:xfrm>
            <a:off x="710275" y="1300650"/>
            <a:ext cx="1792500" cy="6618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Thiết Kế Web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4" name="Google Shape;1424;p67"/>
          <p:cNvSpPr txBox="1"/>
          <p:nvPr/>
        </p:nvSpPr>
        <p:spPr>
          <a:xfrm>
            <a:off x="2767188" y="3603218"/>
            <a:ext cx="1632646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Bootstrap</a:t>
            </a:r>
            <a:endParaRPr sz="1800" b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6" name="Google Shape;1426;p67"/>
          <p:cNvSpPr/>
          <p:nvPr/>
        </p:nvSpPr>
        <p:spPr>
          <a:xfrm>
            <a:off x="2687249" y="1300650"/>
            <a:ext cx="1792500" cy="6618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Thư Viện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 descr="A picture containing text, first-aid kit, sign&#10;&#10;Description automatically generated">
            <a:extLst>
              <a:ext uri="{FF2B5EF4-FFF2-40B4-BE49-F238E27FC236}">
                <a16:creationId xmlns:a16="http://schemas.microsoft.com/office/drawing/2014/main" id="{0B302BA0-FE54-471B-8D08-097EC83C4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73" y="2350694"/>
            <a:ext cx="1372465" cy="844594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EA35741-F01E-4874-AA22-5363BB5DE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701" y="2248422"/>
            <a:ext cx="1057985" cy="1057985"/>
          </a:xfrm>
          <a:prstGeom prst="rect">
            <a:avLst/>
          </a:prstGeom>
        </p:spPr>
      </p:pic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39DCB29D-4472-43E4-B7B6-0B568E9E2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445" y="2324378"/>
            <a:ext cx="831885" cy="912288"/>
          </a:xfrm>
          <a:prstGeom prst="rect">
            <a:avLst/>
          </a:prstGeom>
        </p:spPr>
      </p:pic>
      <p:pic>
        <p:nvPicPr>
          <p:cNvPr id="37" name="Picture 2" descr="Kết quả hình ảnh cho react js logo">
            <a:extLst>
              <a:ext uri="{FF2B5EF4-FFF2-40B4-BE49-F238E27FC236}">
                <a16:creationId xmlns:a16="http://schemas.microsoft.com/office/drawing/2014/main" id="{D1A0F1C8-0342-4982-9EAA-FD739F6C0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881" y="2293905"/>
            <a:ext cx="1086413" cy="108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0" grpId="0" animBg="1"/>
      <p:bldP spid="1411" grpId="0" animBg="1"/>
      <p:bldP spid="1412" grpId="0" animBg="1"/>
      <p:bldP spid="1413" grpId="0" animBg="1"/>
      <p:bldP spid="1415" grpId="0"/>
      <p:bldP spid="1417" grpId="0" animBg="1"/>
      <p:bldP spid="1418" grpId="0"/>
      <p:bldP spid="1420" grpId="0" animBg="1"/>
      <p:bldP spid="1421" grpId="0"/>
      <p:bldP spid="1423" grpId="0" animBg="1"/>
      <p:bldP spid="1424" grpId="0"/>
      <p:bldP spid="14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72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1606" name="Google Shape;1606;p72"/>
          <p:cNvSpPr/>
          <p:nvPr/>
        </p:nvSpPr>
        <p:spPr>
          <a:xfrm>
            <a:off x="713224" y="1307306"/>
            <a:ext cx="2880081" cy="50647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Phân tích thực thể</a:t>
            </a:r>
            <a:endParaRPr sz="18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9" name="Google Shape;1609;p72"/>
          <p:cNvSpPr/>
          <p:nvPr/>
        </p:nvSpPr>
        <p:spPr>
          <a:xfrm>
            <a:off x="730275" y="2606463"/>
            <a:ext cx="1711200" cy="3576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  <a:endParaRPr sz="18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2" name="Google Shape;1612;p72"/>
          <p:cNvSpPr/>
          <p:nvPr/>
        </p:nvSpPr>
        <p:spPr>
          <a:xfrm>
            <a:off x="730275" y="3756713"/>
            <a:ext cx="1711200" cy="3576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Cart</a:t>
            </a:r>
            <a:endParaRPr sz="18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5" name="Google Shape;1615;p72"/>
          <p:cNvSpPr/>
          <p:nvPr/>
        </p:nvSpPr>
        <p:spPr>
          <a:xfrm>
            <a:off x="721701" y="2042445"/>
            <a:ext cx="1711200" cy="3576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Customer</a:t>
            </a:r>
            <a:endParaRPr sz="18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8" name="Google Shape;1618;p72"/>
          <p:cNvSpPr/>
          <p:nvPr/>
        </p:nvSpPr>
        <p:spPr>
          <a:xfrm>
            <a:off x="721701" y="3191402"/>
            <a:ext cx="1711200" cy="357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vi-VN" sz="1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" sz="1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der</a:t>
            </a:r>
            <a:endParaRPr sz="18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1" name="Google Shape;1621;p72"/>
          <p:cNvSpPr/>
          <p:nvPr/>
        </p:nvSpPr>
        <p:spPr>
          <a:xfrm>
            <a:off x="721701" y="4340875"/>
            <a:ext cx="1711200" cy="357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Orderlist</a:t>
            </a:r>
            <a:endParaRPr sz="18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FB4167B-099C-47BD-9ADE-AE0D09E730C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636" y="1171575"/>
            <a:ext cx="4695883" cy="366426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1606;p72">
            <a:extLst>
              <a:ext uri="{FF2B5EF4-FFF2-40B4-BE49-F238E27FC236}">
                <a16:creationId xmlns:a16="http://schemas.microsoft.com/office/drawing/2014/main" id="{311FC7C9-7AAC-4EF7-AAF0-B94F985C7112}"/>
              </a:ext>
            </a:extLst>
          </p:cNvPr>
          <p:cNvSpPr/>
          <p:nvPr/>
        </p:nvSpPr>
        <p:spPr>
          <a:xfrm>
            <a:off x="4833025" y="511248"/>
            <a:ext cx="3083104" cy="50647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Sơ đồ thực thể liên kết</a:t>
            </a:r>
            <a:endParaRPr sz="18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6" grpId="0" animBg="1"/>
      <p:bldP spid="1609" grpId="0" animBg="1"/>
      <p:bldP spid="1612" grpId="0" animBg="1"/>
      <p:bldP spid="1615" grpId="0" animBg="1"/>
      <p:bldP spid="1618" grpId="0" animBg="1"/>
      <p:bldP spid="162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72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52" name="Google Shape;1606;p72">
            <a:extLst>
              <a:ext uri="{FF2B5EF4-FFF2-40B4-BE49-F238E27FC236}">
                <a16:creationId xmlns:a16="http://schemas.microsoft.com/office/drawing/2014/main" id="{311FC7C9-7AAC-4EF7-AAF0-B94F985C7112}"/>
              </a:ext>
            </a:extLst>
          </p:cNvPr>
          <p:cNvSpPr/>
          <p:nvPr/>
        </p:nvSpPr>
        <p:spPr>
          <a:xfrm>
            <a:off x="713225" y="1168473"/>
            <a:ext cx="3083104" cy="50647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Lược đồ quan hệ</a:t>
            </a:r>
            <a:endParaRPr sz="18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EDB866-BC10-4B14-B308-852981B8659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30" y="1825698"/>
            <a:ext cx="7265540" cy="31356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205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theme/theme1.xml><?xml version="1.0" encoding="utf-8"?>
<a:theme xmlns:a="http://schemas.openxmlformats.org/drawingml/2006/main" name="Product Development Project Proposal by Slidesgo">
  <a:themeElements>
    <a:clrScheme name="Simple Light">
      <a:dk1>
        <a:srgbClr val="1A2263"/>
      </a:dk1>
      <a:lt1>
        <a:srgbClr val="FFF0DE"/>
      </a:lt1>
      <a:dk2>
        <a:srgbClr val="444444"/>
      </a:dk2>
      <a:lt2>
        <a:srgbClr val="DB4646"/>
      </a:lt2>
      <a:accent1>
        <a:srgbClr val="F76868"/>
      </a:accent1>
      <a:accent2>
        <a:srgbClr val="945526"/>
      </a:accent2>
      <a:accent3>
        <a:srgbClr val="EBCAB3"/>
      </a:accent3>
      <a:accent4>
        <a:srgbClr val="DEA23C"/>
      </a:accent4>
      <a:accent5>
        <a:srgbClr val="536E4C"/>
      </a:accent5>
      <a:accent6>
        <a:srgbClr val="3D489C"/>
      </a:accent6>
      <a:hlink>
        <a:srgbClr val="1A22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577</Words>
  <Application>Microsoft Office PowerPoint</Application>
  <PresentationFormat>Trình chiếu Trên màn hình (16:9)</PresentationFormat>
  <Paragraphs>149</Paragraphs>
  <Slides>35</Slides>
  <Notes>35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35</vt:i4>
      </vt:variant>
    </vt:vector>
  </HeadingPairs>
  <TitlesOfParts>
    <vt:vector size="41" baseType="lpstr">
      <vt:lpstr>Montserrat Black</vt:lpstr>
      <vt:lpstr>Open Sans</vt:lpstr>
      <vt:lpstr>Arial</vt:lpstr>
      <vt:lpstr>Fira Sans Extra Condensed Medium</vt:lpstr>
      <vt:lpstr>Open Sans ExtraBold</vt:lpstr>
      <vt:lpstr>Product Development Project Proposal by Slidesgo</vt:lpstr>
      <vt:lpstr>Trang Web Bán Đồ Ăn</vt:lpstr>
      <vt:lpstr>Nội Dung Chính</vt:lpstr>
      <vt:lpstr>01</vt:lpstr>
      <vt:lpstr>Thành Viên</vt:lpstr>
      <vt:lpstr>02</vt:lpstr>
      <vt:lpstr>Lý Do Chọn Đề Tài</vt:lpstr>
      <vt:lpstr>Tài Nguyên Sử Dụng</vt:lpstr>
      <vt:lpstr>Database</vt:lpstr>
      <vt:lpstr>Database</vt:lpstr>
      <vt:lpstr>Tài khoản user</vt:lpstr>
      <vt:lpstr>Tài Khoản Admin </vt:lpstr>
      <vt:lpstr>Minh họa giao diện</vt:lpstr>
      <vt:lpstr>Minh họa giao diện</vt:lpstr>
      <vt:lpstr>Minh họa giao diện</vt:lpstr>
      <vt:lpstr>Minh họa giao diện</vt:lpstr>
      <vt:lpstr>Minh họa giao diện</vt:lpstr>
      <vt:lpstr>Minh họa giao diện</vt:lpstr>
      <vt:lpstr>Minh họa giao diện</vt:lpstr>
      <vt:lpstr>Minh họa giao diện</vt:lpstr>
      <vt:lpstr>Minh họa giao diện</vt:lpstr>
      <vt:lpstr>Minh họa giao diện</vt:lpstr>
      <vt:lpstr>Minh họa giao diện</vt:lpstr>
      <vt:lpstr>Minh họa giao diện</vt:lpstr>
      <vt:lpstr>Minh họa giao diện</vt:lpstr>
      <vt:lpstr>Minh họa giao diện</vt:lpstr>
      <vt:lpstr>Minh họa giao diện</vt:lpstr>
      <vt:lpstr>Minh họa giao diện</vt:lpstr>
      <vt:lpstr>Minh họa giao diện</vt:lpstr>
      <vt:lpstr>Minh họa giao diện</vt:lpstr>
      <vt:lpstr>03</vt:lpstr>
      <vt:lpstr>04</vt:lpstr>
      <vt:lpstr>Tổng Quan Về Dự Án</vt:lpstr>
      <vt:lpstr>Điểm Hạn Chế</vt:lpstr>
      <vt:lpstr>Những Kiến Thức Thu Được</vt:lpstr>
      <vt:lpstr>Hướng Phát Triển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Development Project Proposal</dc:title>
  <cp:lastModifiedBy>Đạt Đặng</cp:lastModifiedBy>
  <cp:revision>22</cp:revision>
  <dcterms:modified xsi:type="dcterms:W3CDTF">2021-01-22T16:07:44Z</dcterms:modified>
</cp:coreProperties>
</file>